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ink/ink3.xml" ContentType="application/inkml+xml"/>
  <Override PartName="/ppt/ink/ink4.xml" ContentType="application/inkml+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ink/ink5.xml" ContentType="application/inkml+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6.xml" ContentType="application/inkml+xml"/>
  <Override PartName="/ppt/ink/ink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8.xml" ContentType="application/vnd.openxmlformats-officedocument.themeOverrid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 id="2147484628" r:id="rId8"/>
  </p:sldMasterIdLst>
  <p:notesMasterIdLst>
    <p:notesMasterId r:id="rId45"/>
  </p:notesMasterIdLst>
  <p:handoutMasterIdLst>
    <p:handoutMasterId r:id="rId46"/>
  </p:handoutMasterIdLst>
  <p:sldIdLst>
    <p:sldId id="2076137265" r:id="rId9"/>
    <p:sldId id="2076137778" r:id="rId10"/>
    <p:sldId id="2076137785" r:id="rId11"/>
    <p:sldId id="2076137692" r:id="rId12"/>
    <p:sldId id="2076137696" r:id="rId13"/>
    <p:sldId id="2076137693" r:id="rId14"/>
    <p:sldId id="2076137695" r:id="rId15"/>
    <p:sldId id="2076137697" r:id="rId16"/>
    <p:sldId id="2076137783" r:id="rId17"/>
    <p:sldId id="2076137705" r:id="rId18"/>
    <p:sldId id="2076137710" r:id="rId19"/>
    <p:sldId id="2076137781" r:id="rId20"/>
    <p:sldId id="2076137782" r:id="rId21"/>
    <p:sldId id="2076137780" r:id="rId22"/>
    <p:sldId id="2076137784" r:id="rId23"/>
    <p:sldId id="2076137699" r:id="rId24"/>
    <p:sldId id="2076137700" r:id="rId25"/>
    <p:sldId id="2076137707" r:id="rId26"/>
    <p:sldId id="2076137701" r:id="rId27"/>
    <p:sldId id="1668" r:id="rId28"/>
    <p:sldId id="1670" r:id="rId29"/>
    <p:sldId id="1671" r:id="rId30"/>
    <p:sldId id="1672" r:id="rId31"/>
    <p:sldId id="1673" r:id="rId32"/>
    <p:sldId id="1674" r:id="rId33"/>
    <p:sldId id="1675" r:id="rId34"/>
    <p:sldId id="2076137703" r:id="rId35"/>
    <p:sldId id="2076137704" r:id="rId36"/>
    <p:sldId id="2076137706" r:id="rId37"/>
    <p:sldId id="2076137709" r:id="rId38"/>
    <p:sldId id="1677" r:id="rId39"/>
    <p:sldId id="1678" r:id="rId40"/>
    <p:sldId id="1679" r:id="rId41"/>
    <p:sldId id="1680" r:id="rId42"/>
    <p:sldId id="2076137702" r:id="rId43"/>
    <p:sldId id="2076137786"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C4383E7-7504-4EAD-818B-8F5073AC302F}">
          <p14:sldIdLst>
            <p14:sldId id="2076137265"/>
            <p14:sldId id="2076137778"/>
          </p14:sldIdLst>
        </p14:section>
        <p14:section name="Resource Model" id="{5A509090-4C41-4217-9E76-DBAF35EBEC8B}">
          <p14:sldIdLst>
            <p14:sldId id="2076137785"/>
            <p14:sldId id="2076137692"/>
            <p14:sldId id="2076137696"/>
            <p14:sldId id="2076137693"/>
            <p14:sldId id="2076137695"/>
            <p14:sldId id="2076137697"/>
            <p14:sldId id="2076137783"/>
            <p14:sldId id="2076137705"/>
            <p14:sldId id="2076137710"/>
            <p14:sldId id="2076137781"/>
            <p14:sldId id="2076137782"/>
          </p14:sldIdLst>
        </p14:section>
        <p14:section name="Call to Action" id="{53976986-3495-4751-99C4-6644EDF12CDE}">
          <p14:sldIdLst>
            <p14:sldId id="2076137780"/>
          </p14:sldIdLst>
        </p14:section>
        <p14:section name="Throughput" id="{640B6EBD-B88D-42C1-88AA-23BBEA212FD9}">
          <p14:sldIdLst>
            <p14:sldId id="2076137784"/>
            <p14:sldId id="2076137699"/>
            <p14:sldId id="2076137700"/>
            <p14:sldId id="2076137707"/>
            <p14:sldId id="2076137701"/>
            <p14:sldId id="1668"/>
            <p14:sldId id="1670"/>
            <p14:sldId id="1671"/>
            <p14:sldId id="1672"/>
            <p14:sldId id="1673"/>
            <p14:sldId id="1674"/>
            <p14:sldId id="1675"/>
            <p14:sldId id="2076137703"/>
            <p14:sldId id="2076137704"/>
            <p14:sldId id="2076137706"/>
            <p14:sldId id="2076137709"/>
            <p14:sldId id="1677"/>
            <p14:sldId id="1678"/>
            <p14:sldId id="1679"/>
            <p14:sldId id="1680"/>
            <p14:sldId id="2076137702"/>
          </p14:sldIdLst>
        </p14:section>
        <p14:section name="Call to Action" id="{57E24D13-65C9-4ED8-909F-4A36C4341B72}">
          <p14:sldIdLst>
            <p14:sldId id="2076137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AFF"/>
    <a:srgbClr val="0078D7"/>
    <a:srgbClr val="E2CFF1"/>
    <a:srgbClr val="EBEBEB"/>
    <a:srgbClr val="3C3C41"/>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52615-9FDA-4369-808E-2A7708F02B26}" v="315" dt="2021-06-17T17:48:00.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p:scale>
          <a:sx n="125" d="100"/>
          <a:sy n="125" d="100"/>
        </p:scale>
        <p:origin x="53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D9452615-9FDA-4369-808E-2A7708F02B26}"/>
    <pc:docChg chg="undo redo custSel addSld delSld modSld sldOrd addSection delSection modSection">
      <pc:chgData name="Sidney Andrews (SeeSharpRun.NET)" userId="bf6b72ff-c0a4-4541-889d-4072e9e5979f" providerId="ADAL" clId="{D9452615-9FDA-4369-808E-2A7708F02B26}" dt="2021-06-17T17:48:46.092" v="5731" actId="20577"/>
      <pc:docMkLst>
        <pc:docMk/>
      </pc:docMkLst>
      <pc:sldChg chg="add modNotesTx">
        <pc:chgData name="Sidney Andrews (SeeSharpRun.NET)" userId="bf6b72ff-c0a4-4541-889d-4072e9e5979f" providerId="ADAL" clId="{D9452615-9FDA-4369-808E-2A7708F02B26}" dt="2021-06-17T17:35:10.090" v="4583" actId="20577"/>
        <pc:sldMkLst>
          <pc:docMk/>
          <pc:sldMk cId="1712462479" sldId="1668"/>
        </pc:sldMkLst>
      </pc:sldChg>
      <pc:sldChg chg="add modNotesTx">
        <pc:chgData name="Sidney Andrews (SeeSharpRun.NET)" userId="bf6b72ff-c0a4-4541-889d-4072e9e5979f" providerId="ADAL" clId="{D9452615-9FDA-4369-808E-2A7708F02B26}" dt="2021-06-17T17:35:15.019" v="4586" actId="6549"/>
        <pc:sldMkLst>
          <pc:docMk/>
          <pc:sldMk cId="2007351467" sldId="1670"/>
        </pc:sldMkLst>
      </pc:sldChg>
      <pc:sldChg chg="add modNotesTx">
        <pc:chgData name="Sidney Andrews (SeeSharpRun.NET)" userId="bf6b72ff-c0a4-4541-889d-4072e9e5979f" providerId="ADAL" clId="{D9452615-9FDA-4369-808E-2A7708F02B26}" dt="2021-06-17T17:35:41.565" v="4602" actId="6549"/>
        <pc:sldMkLst>
          <pc:docMk/>
          <pc:sldMk cId="2176945018" sldId="1671"/>
        </pc:sldMkLst>
      </pc:sldChg>
      <pc:sldChg chg="add modNotesTx">
        <pc:chgData name="Sidney Andrews (SeeSharpRun.NET)" userId="bf6b72ff-c0a4-4541-889d-4072e9e5979f" providerId="ADAL" clId="{D9452615-9FDA-4369-808E-2A7708F02B26}" dt="2021-06-17T17:36:01.835" v="4625" actId="20577"/>
        <pc:sldMkLst>
          <pc:docMk/>
          <pc:sldMk cId="123703891" sldId="1672"/>
        </pc:sldMkLst>
      </pc:sldChg>
      <pc:sldChg chg="add modNotesTx">
        <pc:chgData name="Sidney Andrews (SeeSharpRun.NET)" userId="bf6b72ff-c0a4-4541-889d-4072e9e5979f" providerId="ADAL" clId="{D9452615-9FDA-4369-808E-2A7708F02B26}" dt="2021-06-17T17:36:16.531" v="4635" actId="20577"/>
        <pc:sldMkLst>
          <pc:docMk/>
          <pc:sldMk cId="353448200" sldId="1673"/>
        </pc:sldMkLst>
      </pc:sldChg>
      <pc:sldChg chg="add modNotesTx">
        <pc:chgData name="Sidney Andrews (SeeSharpRun.NET)" userId="bf6b72ff-c0a4-4541-889d-4072e9e5979f" providerId="ADAL" clId="{D9452615-9FDA-4369-808E-2A7708F02B26}" dt="2021-06-17T17:36:27.740" v="4644" actId="20577"/>
        <pc:sldMkLst>
          <pc:docMk/>
          <pc:sldMk cId="1408073604" sldId="1674"/>
        </pc:sldMkLst>
      </pc:sldChg>
      <pc:sldChg chg="add modNotesTx">
        <pc:chgData name="Sidney Andrews (SeeSharpRun.NET)" userId="bf6b72ff-c0a4-4541-889d-4072e9e5979f" providerId="ADAL" clId="{D9452615-9FDA-4369-808E-2A7708F02B26}" dt="2021-06-17T17:36:39.724" v="4690" actId="20577"/>
        <pc:sldMkLst>
          <pc:docMk/>
          <pc:sldMk cId="85519277" sldId="1675"/>
        </pc:sldMkLst>
      </pc:sldChg>
      <pc:sldChg chg="delSp add mod modNotesTx">
        <pc:chgData name="Sidney Andrews (SeeSharpRun.NET)" userId="bf6b72ff-c0a4-4541-889d-4072e9e5979f" providerId="ADAL" clId="{D9452615-9FDA-4369-808E-2A7708F02B26}" dt="2021-06-17T17:41:58.745" v="5117" actId="20577"/>
        <pc:sldMkLst>
          <pc:docMk/>
          <pc:sldMk cId="2146134498" sldId="1677"/>
        </pc:sldMkLst>
        <pc:spChg chg="del">
          <ac:chgData name="Sidney Andrews (SeeSharpRun.NET)" userId="bf6b72ff-c0a4-4541-889d-4072e9e5979f" providerId="ADAL" clId="{D9452615-9FDA-4369-808E-2A7708F02B26}" dt="2021-06-17T17:26:02.894" v="4373" actId="478"/>
          <ac:spMkLst>
            <pc:docMk/>
            <pc:sldMk cId="2146134498" sldId="1677"/>
            <ac:spMk id="8" creationId="{F55C2FBC-672F-4D7D-95DB-CCE7843EBC43}"/>
          </ac:spMkLst>
        </pc:spChg>
      </pc:sldChg>
      <pc:sldChg chg="delSp add mod modNotesTx">
        <pc:chgData name="Sidney Andrews (SeeSharpRun.NET)" userId="bf6b72ff-c0a4-4541-889d-4072e9e5979f" providerId="ADAL" clId="{D9452615-9FDA-4369-808E-2A7708F02B26}" dt="2021-06-17T17:41:53.066" v="5113" actId="6549"/>
        <pc:sldMkLst>
          <pc:docMk/>
          <pc:sldMk cId="1632596882" sldId="1678"/>
        </pc:sldMkLst>
        <pc:spChg chg="del">
          <ac:chgData name="Sidney Andrews (SeeSharpRun.NET)" userId="bf6b72ff-c0a4-4541-889d-4072e9e5979f" providerId="ADAL" clId="{D9452615-9FDA-4369-808E-2A7708F02B26}" dt="2021-06-17T17:30:59.464" v="4463" actId="478"/>
          <ac:spMkLst>
            <pc:docMk/>
            <pc:sldMk cId="1632596882" sldId="1678"/>
            <ac:spMk id="9" creationId="{C7D9B541-7E73-41DF-913E-6DAA89BEB6B5}"/>
          </ac:spMkLst>
        </pc:spChg>
      </pc:sldChg>
      <pc:sldChg chg="delSp add mod modNotesTx">
        <pc:chgData name="Sidney Andrews (SeeSharpRun.NET)" userId="bf6b72ff-c0a4-4541-889d-4072e9e5979f" providerId="ADAL" clId="{D9452615-9FDA-4369-808E-2A7708F02B26}" dt="2021-06-17T17:42:22.598" v="5154" actId="20577"/>
        <pc:sldMkLst>
          <pc:docMk/>
          <pc:sldMk cId="2893067825" sldId="1679"/>
        </pc:sldMkLst>
        <pc:spChg chg="del">
          <ac:chgData name="Sidney Andrews (SeeSharpRun.NET)" userId="bf6b72ff-c0a4-4541-889d-4072e9e5979f" providerId="ADAL" clId="{D9452615-9FDA-4369-808E-2A7708F02B26}" dt="2021-06-17T17:30:56.990" v="4462" actId="478"/>
          <ac:spMkLst>
            <pc:docMk/>
            <pc:sldMk cId="2893067825" sldId="1679"/>
            <ac:spMk id="50" creationId="{E16EFA14-C1AC-4768-B22A-5D62BC1CE0DD}"/>
          </ac:spMkLst>
        </pc:spChg>
      </pc:sldChg>
      <pc:sldChg chg="delSp add mod modNotesTx">
        <pc:chgData name="Sidney Andrews (SeeSharpRun.NET)" userId="bf6b72ff-c0a4-4541-889d-4072e9e5979f" providerId="ADAL" clId="{D9452615-9FDA-4369-808E-2A7708F02B26}" dt="2021-06-17T17:43:07.255" v="5204" actId="20577"/>
        <pc:sldMkLst>
          <pc:docMk/>
          <pc:sldMk cId="3513969409" sldId="1680"/>
        </pc:sldMkLst>
        <pc:spChg chg="del">
          <ac:chgData name="Sidney Andrews (SeeSharpRun.NET)" userId="bf6b72ff-c0a4-4541-889d-4072e9e5979f" providerId="ADAL" clId="{D9452615-9FDA-4369-808E-2A7708F02B26}" dt="2021-06-17T17:26:14.454" v="4374" actId="478"/>
          <ac:spMkLst>
            <pc:docMk/>
            <pc:sldMk cId="3513969409" sldId="1680"/>
            <ac:spMk id="42" creationId="{1126A883-FE61-44DD-8EF2-E403FF56E541}"/>
          </ac:spMkLst>
        </pc:spChg>
      </pc:sldChg>
      <pc:sldChg chg="del">
        <pc:chgData name="Sidney Andrews (SeeSharpRun.NET)" userId="bf6b72ff-c0a4-4541-889d-4072e9e5979f" providerId="ADAL" clId="{D9452615-9FDA-4369-808E-2A7708F02B26}" dt="2021-06-17T15:20:20.682" v="0" actId="47"/>
        <pc:sldMkLst>
          <pc:docMk/>
          <pc:sldMk cId="3505181742" sldId="2076137598"/>
        </pc:sldMkLst>
      </pc:sldChg>
      <pc:sldChg chg="del">
        <pc:chgData name="Sidney Andrews (SeeSharpRun.NET)" userId="bf6b72ff-c0a4-4541-889d-4072e9e5979f" providerId="ADAL" clId="{D9452615-9FDA-4369-808E-2A7708F02B26}" dt="2021-06-17T15:20:20.682" v="0" actId="47"/>
        <pc:sldMkLst>
          <pc:docMk/>
          <pc:sldMk cId="104491706" sldId="2076137599"/>
        </pc:sldMkLst>
      </pc:sldChg>
      <pc:sldChg chg="del">
        <pc:chgData name="Sidney Andrews (SeeSharpRun.NET)" userId="bf6b72ff-c0a4-4541-889d-4072e9e5979f" providerId="ADAL" clId="{D9452615-9FDA-4369-808E-2A7708F02B26}" dt="2021-06-17T15:20:20.682" v="0" actId="47"/>
        <pc:sldMkLst>
          <pc:docMk/>
          <pc:sldMk cId="52749444" sldId="2076137600"/>
        </pc:sldMkLst>
      </pc:sldChg>
      <pc:sldChg chg="del">
        <pc:chgData name="Sidney Andrews (SeeSharpRun.NET)" userId="bf6b72ff-c0a4-4541-889d-4072e9e5979f" providerId="ADAL" clId="{D9452615-9FDA-4369-808E-2A7708F02B26}" dt="2021-06-17T15:20:20.682" v="0" actId="47"/>
        <pc:sldMkLst>
          <pc:docMk/>
          <pc:sldMk cId="1695546684" sldId="2076137601"/>
        </pc:sldMkLst>
      </pc:sldChg>
      <pc:sldChg chg="del">
        <pc:chgData name="Sidney Andrews (SeeSharpRun.NET)" userId="bf6b72ff-c0a4-4541-889d-4072e9e5979f" providerId="ADAL" clId="{D9452615-9FDA-4369-808E-2A7708F02B26}" dt="2021-06-17T15:20:20.682" v="0" actId="47"/>
        <pc:sldMkLst>
          <pc:docMk/>
          <pc:sldMk cId="3692045924" sldId="2076137634"/>
        </pc:sldMkLst>
      </pc:sldChg>
      <pc:sldChg chg="del">
        <pc:chgData name="Sidney Andrews (SeeSharpRun.NET)" userId="bf6b72ff-c0a4-4541-889d-4072e9e5979f" providerId="ADAL" clId="{D9452615-9FDA-4369-808E-2A7708F02B26}" dt="2021-06-17T15:20:20.682" v="0" actId="47"/>
        <pc:sldMkLst>
          <pc:docMk/>
          <pc:sldMk cId="1562244126" sldId="2076137635"/>
        </pc:sldMkLst>
      </pc:sldChg>
      <pc:sldChg chg="del">
        <pc:chgData name="Sidney Andrews (SeeSharpRun.NET)" userId="bf6b72ff-c0a4-4541-889d-4072e9e5979f" providerId="ADAL" clId="{D9452615-9FDA-4369-808E-2A7708F02B26}" dt="2021-06-17T15:20:20.682" v="0" actId="47"/>
        <pc:sldMkLst>
          <pc:docMk/>
          <pc:sldMk cId="16709164" sldId="2076137637"/>
        </pc:sldMkLst>
      </pc:sldChg>
      <pc:sldChg chg="del">
        <pc:chgData name="Sidney Andrews (SeeSharpRun.NET)" userId="bf6b72ff-c0a4-4541-889d-4072e9e5979f" providerId="ADAL" clId="{D9452615-9FDA-4369-808E-2A7708F02B26}" dt="2021-06-17T15:20:20.682" v="0" actId="47"/>
        <pc:sldMkLst>
          <pc:docMk/>
          <pc:sldMk cId="1371986746" sldId="2076137640"/>
        </pc:sldMkLst>
      </pc:sldChg>
      <pc:sldChg chg="del">
        <pc:chgData name="Sidney Andrews (SeeSharpRun.NET)" userId="bf6b72ff-c0a4-4541-889d-4072e9e5979f" providerId="ADAL" clId="{D9452615-9FDA-4369-808E-2A7708F02B26}" dt="2021-06-17T15:20:20.682" v="0" actId="47"/>
        <pc:sldMkLst>
          <pc:docMk/>
          <pc:sldMk cId="1079899768" sldId="2076137641"/>
        </pc:sldMkLst>
      </pc:sldChg>
      <pc:sldChg chg="del">
        <pc:chgData name="Sidney Andrews (SeeSharpRun.NET)" userId="bf6b72ff-c0a4-4541-889d-4072e9e5979f" providerId="ADAL" clId="{D9452615-9FDA-4369-808E-2A7708F02B26}" dt="2021-06-17T15:20:20.682" v="0" actId="47"/>
        <pc:sldMkLst>
          <pc:docMk/>
          <pc:sldMk cId="2492785955" sldId="2076137642"/>
        </pc:sldMkLst>
      </pc:sldChg>
      <pc:sldChg chg="del">
        <pc:chgData name="Sidney Andrews (SeeSharpRun.NET)" userId="bf6b72ff-c0a4-4541-889d-4072e9e5979f" providerId="ADAL" clId="{D9452615-9FDA-4369-808E-2A7708F02B26}" dt="2021-06-17T15:20:20.682" v="0" actId="47"/>
        <pc:sldMkLst>
          <pc:docMk/>
          <pc:sldMk cId="517069387" sldId="2076137643"/>
        </pc:sldMkLst>
      </pc:sldChg>
      <pc:sldChg chg="del">
        <pc:chgData name="Sidney Andrews (SeeSharpRun.NET)" userId="bf6b72ff-c0a4-4541-889d-4072e9e5979f" providerId="ADAL" clId="{D9452615-9FDA-4369-808E-2A7708F02B26}" dt="2021-06-17T15:20:20.682" v="0" actId="47"/>
        <pc:sldMkLst>
          <pc:docMk/>
          <pc:sldMk cId="3044994108" sldId="2076137645"/>
        </pc:sldMkLst>
      </pc:sldChg>
      <pc:sldChg chg="del">
        <pc:chgData name="Sidney Andrews (SeeSharpRun.NET)" userId="bf6b72ff-c0a4-4541-889d-4072e9e5979f" providerId="ADAL" clId="{D9452615-9FDA-4369-808E-2A7708F02B26}" dt="2021-06-17T15:20:20.682" v="0" actId="47"/>
        <pc:sldMkLst>
          <pc:docMk/>
          <pc:sldMk cId="1194664672" sldId="2076137646"/>
        </pc:sldMkLst>
      </pc:sldChg>
      <pc:sldChg chg="del">
        <pc:chgData name="Sidney Andrews (SeeSharpRun.NET)" userId="bf6b72ff-c0a4-4541-889d-4072e9e5979f" providerId="ADAL" clId="{D9452615-9FDA-4369-808E-2A7708F02B26}" dt="2021-06-17T15:20:20.682" v="0" actId="47"/>
        <pc:sldMkLst>
          <pc:docMk/>
          <pc:sldMk cId="3562740431" sldId="2076137647"/>
        </pc:sldMkLst>
      </pc:sldChg>
      <pc:sldChg chg="del">
        <pc:chgData name="Sidney Andrews (SeeSharpRun.NET)" userId="bf6b72ff-c0a4-4541-889d-4072e9e5979f" providerId="ADAL" clId="{D9452615-9FDA-4369-808E-2A7708F02B26}" dt="2021-06-17T15:20:20.682" v="0" actId="47"/>
        <pc:sldMkLst>
          <pc:docMk/>
          <pc:sldMk cId="3517596520" sldId="2076137648"/>
        </pc:sldMkLst>
      </pc:sldChg>
      <pc:sldChg chg="del">
        <pc:chgData name="Sidney Andrews (SeeSharpRun.NET)" userId="bf6b72ff-c0a4-4541-889d-4072e9e5979f" providerId="ADAL" clId="{D9452615-9FDA-4369-808E-2A7708F02B26}" dt="2021-06-17T15:20:20.682" v="0" actId="47"/>
        <pc:sldMkLst>
          <pc:docMk/>
          <pc:sldMk cId="113951850" sldId="2076137649"/>
        </pc:sldMkLst>
      </pc:sldChg>
      <pc:sldChg chg="del">
        <pc:chgData name="Sidney Andrews (SeeSharpRun.NET)" userId="bf6b72ff-c0a4-4541-889d-4072e9e5979f" providerId="ADAL" clId="{D9452615-9FDA-4369-808E-2A7708F02B26}" dt="2021-06-17T15:20:20.682" v="0" actId="47"/>
        <pc:sldMkLst>
          <pc:docMk/>
          <pc:sldMk cId="1987106372" sldId="2076137650"/>
        </pc:sldMkLst>
      </pc:sldChg>
      <pc:sldChg chg="del">
        <pc:chgData name="Sidney Andrews (SeeSharpRun.NET)" userId="bf6b72ff-c0a4-4541-889d-4072e9e5979f" providerId="ADAL" clId="{D9452615-9FDA-4369-808E-2A7708F02B26}" dt="2021-06-17T15:20:20.682" v="0" actId="47"/>
        <pc:sldMkLst>
          <pc:docMk/>
          <pc:sldMk cId="1358997434" sldId="2076137651"/>
        </pc:sldMkLst>
      </pc:sldChg>
      <pc:sldChg chg="modSp add del mod modTransition modNotesTx">
        <pc:chgData name="Sidney Andrews (SeeSharpRun.NET)" userId="bf6b72ff-c0a4-4541-889d-4072e9e5979f" providerId="ADAL" clId="{D9452615-9FDA-4369-808E-2A7708F02B26}" dt="2021-06-17T16:33:16.574" v="2975" actId="47"/>
        <pc:sldMkLst>
          <pc:docMk/>
          <pc:sldMk cId="4233104515" sldId="2076137691"/>
        </pc:sldMkLst>
        <pc:spChg chg="mod">
          <ac:chgData name="Sidney Andrews (SeeSharpRun.NET)" userId="bf6b72ff-c0a4-4541-889d-4072e9e5979f" providerId="ADAL" clId="{D9452615-9FDA-4369-808E-2A7708F02B26}" dt="2021-06-17T16:24:11.226" v="2833" actId="12"/>
          <ac:spMkLst>
            <pc:docMk/>
            <pc:sldMk cId="4233104515" sldId="2076137691"/>
            <ac:spMk id="53" creationId="{C614D430-92A3-D644-BA19-CA0530657ABC}"/>
          </ac:spMkLst>
        </pc:spChg>
      </pc:sldChg>
      <pc:sldChg chg="modSp add mod ord modTransition modNotesTx">
        <pc:chgData name="Sidney Andrews (SeeSharpRun.NET)" userId="bf6b72ff-c0a4-4541-889d-4072e9e5979f" providerId="ADAL" clId="{D9452615-9FDA-4369-808E-2A7708F02B26}" dt="2021-06-17T16:33:24.531" v="2979"/>
        <pc:sldMkLst>
          <pc:docMk/>
          <pc:sldMk cId="3984108115" sldId="2076137692"/>
        </pc:sldMkLst>
        <pc:spChg chg="mod">
          <ac:chgData name="Sidney Andrews (SeeSharpRun.NET)" userId="bf6b72ff-c0a4-4541-889d-4072e9e5979f" providerId="ADAL" clId="{D9452615-9FDA-4369-808E-2A7708F02B26}" dt="2021-06-17T15:38:18.475" v="137" actId="20577"/>
          <ac:spMkLst>
            <pc:docMk/>
            <pc:sldMk cId="3984108115" sldId="2076137692"/>
            <ac:spMk id="38" creationId="{96BB4DBD-7C2E-426A-9F15-DFA0E593F09E}"/>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667824133" sldId="2076137693"/>
        </pc:sldMkLst>
        <pc:picChg chg="del">
          <ac:chgData name="Sidney Andrews (SeeSharpRun.NET)" userId="bf6b72ff-c0a4-4541-889d-4072e9e5979f" providerId="ADAL" clId="{D9452615-9FDA-4369-808E-2A7708F02B26}" dt="2021-06-17T15:42:39.346" v="160" actId="478"/>
          <ac:picMkLst>
            <pc:docMk/>
            <pc:sldMk cId="667824133" sldId="2076137693"/>
            <ac:picMk id="3" creationId="{1924A058-9C46-4FD9-93B8-D9D66B1ADE59}"/>
          </ac:picMkLst>
        </pc:picChg>
        <pc:picChg chg="add mod modCrop">
          <ac:chgData name="Sidney Andrews (SeeSharpRun.NET)" userId="bf6b72ff-c0a4-4541-889d-4072e9e5979f" providerId="ADAL" clId="{D9452615-9FDA-4369-808E-2A7708F02B26}" dt="2021-06-17T15:42:51.263" v="164" actId="14100"/>
          <ac:picMkLst>
            <pc:docMk/>
            <pc:sldMk cId="667824133" sldId="2076137693"/>
            <ac:picMk id="4" creationId="{8783241D-C0B4-4601-B61B-C27D21C84C31}"/>
          </ac:picMkLst>
        </pc:picChg>
      </pc:sldChg>
      <pc:sldChg chg="addSp delSp modSp add ord modTransition modNotesTx">
        <pc:chgData name="Sidney Andrews (SeeSharpRun.NET)" userId="bf6b72ff-c0a4-4541-889d-4072e9e5979f" providerId="ADAL" clId="{D9452615-9FDA-4369-808E-2A7708F02B26}" dt="2021-06-17T16:33:24.531" v="2979"/>
        <pc:sldMkLst>
          <pc:docMk/>
          <pc:sldMk cId="3430345525" sldId="2076137695"/>
        </pc:sldMkLst>
        <pc:spChg chg="add del mod">
          <ac:chgData name="Sidney Andrews (SeeSharpRun.NET)" userId="bf6b72ff-c0a4-4541-889d-4072e9e5979f" providerId="ADAL" clId="{D9452615-9FDA-4369-808E-2A7708F02B26}" dt="2021-06-17T15:54:35.504" v="908"/>
          <ac:spMkLst>
            <pc:docMk/>
            <pc:sldMk cId="3430345525" sldId="2076137695"/>
            <ac:spMk id="33" creationId="{14A38CD9-5C6B-4924-993E-F55D7501A272}"/>
          </ac:spMkLst>
        </pc:spChg>
        <pc:spChg chg="mod">
          <ac:chgData name="Sidney Andrews (SeeSharpRun.NET)" userId="bf6b72ff-c0a4-4541-889d-4072e9e5979f" providerId="ADAL" clId="{D9452615-9FDA-4369-808E-2A7708F02B26}" dt="2021-06-17T15:54:29.457" v="907"/>
          <ac:spMkLst>
            <pc:docMk/>
            <pc:sldMk cId="3430345525" sldId="2076137695"/>
            <ac:spMk id="35" creationId="{66F806FC-2334-40D4-8261-1F8CE5BE821D}"/>
          </ac:spMkLst>
        </pc:spChg>
        <pc:spChg chg="mod">
          <ac:chgData name="Sidney Andrews (SeeSharpRun.NET)" userId="bf6b72ff-c0a4-4541-889d-4072e9e5979f" providerId="ADAL" clId="{D9452615-9FDA-4369-808E-2A7708F02B26}" dt="2021-06-17T15:54:29.457" v="907"/>
          <ac:spMkLst>
            <pc:docMk/>
            <pc:sldMk cId="3430345525" sldId="2076137695"/>
            <ac:spMk id="36" creationId="{D45B59E9-63B8-4694-AD75-6C396F09D6D1}"/>
          </ac:spMkLst>
        </pc:spChg>
        <pc:spChg chg="add del mod">
          <ac:chgData name="Sidney Andrews (SeeSharpRun.NET)" userId="bf6b72ff-c0a4-4541-889d-4072e9e5979f" providerId="ADAL" clId="{D9452615-9FDA-4369-808E-2A7708F02B26}" dt="2021-06-17T15:54:35.504" v="908"/>
          <ac:spMkLst>
            <pc:docMk/>
            <pc:sldMk cId="3430345525" sldId="2076137695"/>
            <ac:spMk id="46" creationId="{65354284-739F-49C4-B797-F8B2EBD932BE}"/>
          </ac:spMkLst>
        </pc:spChg>
        <pc:grpChg chg="add del mod">
          <ac:chgData name="Sidney Andrews (SeeSharpRun.NET)" userId="bf6b72ff-c0a4-4541-889d-4072e9e5979f" providerId="ADAL" clId="{D9452615-9FDA-4369-808E-2A7708F02B26}" dt="2021-06-17T15:54:35.504" v="908"/>
          <ac:grpSpMkLst>
            <pc:docMk/>
            <pc:sldMk cId="3430345525" sldId="2076137695"/>
            <ac:grpSpMk id="34" creationId="{65BAEA6E-C24E-436D-93FF-6AF46A05287D}"/>
          </ac:grpSpMkLst>
        </pc:grpChg>
        <pc:cxnChg chg="mod">
          <ac:chgData name="Sidney Andrews (SeeSharpRun.NET)" userId="bf6b72ff-c0a4-4541-889d-4072e9e5979f" providerId="ADAL" clId="{D9452615-9FDA-4369-808E-2A7708F02B26}" dt="2021-06-17T15:54:29.457" v="907"/>
          <ac:cxnSpMkLst>
            <pc:docMk/>
            <pc:sldMk cId="3430345525" sldId="2076137695"/>
            <ac:cxnSpMk id="41" creationId="{9994BDFE-8081-49BF-9DB5-952730989029}"/>
          </ac:cxnSpMkLst>
        </pc:cxnChg>
        <pc:cxnChg chg="mod">
          <ac:chgData name="Sidney Andrews (SeeSharpRun.NET)" userId="bf6b72ff-c0a4-4541-889d-4072e9e5979f" providerId="ADAL" clId="{D9452615-9FDA-4369-808E-2A7708F02B26}" dt="2021-06-17T15:54:29.457" v="907"/>
          <ac:cxnSpMkLst>
            <pc:docMk/>
            <pc:sldMk cId="3430345525" sldId="2076137695"/>
            <ac:cxnSpMk id="42" creationId="{95D7ECAC-87C2-4CA7-8F15-977F0DD48CF6}"/>
          </ac:cxnSpMkLst>
        </pc:cxnChg>
        <pc:cxnChg chg="mod">
          <ac:chgData name="Sidney Andrews (SeeSharpRun.NET)" userId="bf6b72ff-c0a4-4541-889d-4072e9e5979f" providerId="ADAL" clId="{D9452615-9FDA-4369-808E-2A7708F02B26}" dt="2021-06-17T15:54:29.457" v="907"/>
          <ac:cxnSpMkLst>
            <pc:docMk/>
            <pc:sldMk cId="3430345525" sldId="2076137695"/>
            <ac:cxnSpMk id="43" creationId="{5301AE24-9CDB-4827-AD9D-4D5D13E8DB39}"/>
          </ac:cxnSpMkLst>
        </pc:cxnChg>
        <pc:cxnChg chg="mod">
          <ac:chgData name="Sidney Andrews (SeeSharpRun.NET)" userId="bf6b72ff-c0a4-4541-889d-4072e9e5979f" providerId="ADAL" clId="{D9452615-9FDA-4369-808E-2A7708F02B26}" dt="2021-06-17T15:54:29.457" v="907"/>
          <ac:cxnSpMkLst>
            <pc:docMk/>
            <pc:sldMk cId="3430345525" sldId="2076137695"/>
            <ac:cxnSpMk id="44" creationId="{4BA85FBE-109A-44FF-A61B-526338EA51D2}"/>
          </ac:cxnSpMkLst>
        </pc:cxnChg>
        <pc:cxnChg chg="add del mod">
          <ac:chgData name="Sidney Andrews (SeeSharpRun.NET)" userId="bf6b72ff-c0a4-4541-889d-4072e9e5979f" providerId="ADAL" clId="{D9452615-9FDA-4369-808E-2A7708F02B26}" dt="2021-06-17T15:54:35.504" v="908"/>
          <ac:cxnSpMkLst>
            <pc:docMk/>
            <pc:sldMk cId="3430345525" sldId="2076137695"/>
            <ac:cxnSpMk id="45" creationId="{59005A30-99A6-4F9E-B275-E48B9C1AC749}"/>
          </ac:cxnSpMkLst>
        </pc:cxnChg>
      </pc:sldChg>
      <pc:sldChg chg="addSp delSp modSp add mod ord modTransition addAnim delAnim modNotesTx">
        <pc:chgData name="Sidney Andrews (SeeSharpRun.NET)" userId="bf6b72ff-c0a4-4541-889d-4072e9e5979f" providerId="ADAL" clId="{D9452615-9FDA-4369-808E-2A7708F02B26}" dt="2021-06-17T16:33:24.531" v="2979"/>
        <pc:sldMkLst>
          <pc:docMk/>
          <pc:sldMk cId="1961514354" sldId="2076137696"/>
        </pc:sldMkLst>
        <pc:spChg chg="del">
          <ac:chgData name="Sidney Andrews (SeeSharpRun.NET)" userId="bf6b72ff-c0a4-4541-889d-4072e9e5979f" providerId="ADAL" clId="{D9452615-9FDA-4369-808E-2A7708F02B26}" dt="2021-06-17T15:41:07.047" v="138" actId="478"/>
          <ac:spMkLst>
            <pc:docMk/>
            <pc:sldMk cId="1961514354" sldId="2076137696"/>
            <ac:spMk id="2" creationId="{A4F99A47-AC72-4846-A0B2-4C517E241F9E}"/>
          </ac:spMkLst>
        </pc:spChg>
        <pc:spChg chg="mod">
          <ac:chgData name="Sidney Andrews (SeeSharpRun.NET)" userId="bf6b72ff-c0a4-4541-889d-4072e9e5979f" providerId="ADAL" clId="{D9452615-9FDA-4369-808E-2A7708F02B26}" dt="2021-06-17T15:41:59.527" v="159" actId="14100"/>
          <ac:spMkLst>
            <pc:docMk/>
            <pc:sldMk cId="1961514354" sldId="2076137696"/>
            <ac:spMk id="3" creationId="{03714915-34D2-42F8-BC80-627955D8B4F7}"/>
          </ac:spMkLst>
        </pc:spChg>
        <pc:picChg chg="add mod ord">
          <ac:chgData name="Sidney Andrews (SeeSharpRun.NET)" userId="bf6b72ff-c0a4-4541-889d-4072e9e5979f" providerId="ADAL" clId="{D9452615-9FDA-4369-808E-2A7708F02B26}" dt="2021-06-17T15:41:50.683" v="155" actId="1076"/>
          <ac:picMkLst>
            <pc:docMk/>
            <pc:sldMk cId="1961514354" sldId="2076137696"/>
            <ac:picMk id="5" creationId="{896C198B-7322-4E82-A702-4130420DA499}"/>
          </ac:picMkLst>
        </pc:picChg>
        <pc:picChg chg="del">
          <ac:chgData name="Sidney Andrews (SeeSharpRun.NET)" userId="bf6b72ff-c0a4-4541-889d-4072e9e5979f" providerId="ADAL" clId="{D9452615-9FDA-4369-808E-2A7708F02B26}" dt="2021-06-17T15:41:09.748" v="139" actId="478"/>
          <ac:picMkLst>
            <pc:docMk/>
            <pc:sldMk cId="1961514354" sldId="2076137696"/>
            <ac:picMk id="9" creationId="{FD947147-FA2B-493C-988C-DA21E2803C00}"/>
          </ac:picMkLst>
        </pc:picChg>
        <pc:picChg chg="del">
          <ac:chgData name="Sidney Andrews (SeeSharpRun.NET)" userId="bf6b72ff-c0a4-4541-889d-4072e9e5979f" providerId="ADAL" clId="{D9452615-9FDA-4369-808E-2A7708F02B26}" dt="2021-06-17T15:41:56.855" v="158" actId="478"/>
          <ac:picMkLst>
            <pc:docMk/>
            <pc:sldMk cId="1961514354" sldId="2076137696"/>
            <ac:picMk id="10" creationId="{25E10C3A-573B-4075-8C67-209936FF7E1A}"/>
          </ac:picMkLst>
        </pc:picChg>
        <pc:picChg chg="del">
          <ac:chgData name="Sidney Andrews (SeeSharpRun.NET)" userId="bf6b72ff-c0a4-4541-889d-4072e9e5979f" providerId="ADAL" clId="{D9452615-9FDA-4369-808E-2A7708F02B26}" dt="2021-06-17T15:41:09.748" v="139" actId="478"/>
          <ac:picMkLst>
            <pc:docMk/>
            <pc:sldMk cId="1961514354" sldId="2076137696"/>
            <ac:picMk id="69" creationId="{3FF46152-6D56-4CC1-8549-ED695ACCEC09}"/>
          </ac:picMkLst>
        </pc:picChg>
        <pc:picChg chg="del">
          <ac:chgData name="Sidney Andrews (SeeSharpRun.NET)" userId="bf6b72ff-c0a4-4541-889d-4072e9e5979f" providerId="ADAL" clId="{D9452615-9FDA-4369-808E-2A7708F02B26}" dt="2021-06-17T15:41:09.748" v="139" actId="478"/>
          <ac:picMkLst>
            <pc:docMk/>
            <pc:sldMk cId="1961514354" sldId="2076137696"/>
            <ac:picMk id="70" creationId="{F5D6CA4C-FAC6-469A-9C7C-203DD89F84F7}"/>
          </ac:picMkLst>
        </pc:picChg>
        <pc:inkChg chg="add del mod">
          <ac:chgData name="Sidney Andrews (SeeSharpRun.NET)" userId="bf6b72ff-c0a4-4541-889d-4072e9e5979f" providerId="ADAL" clId="{D9452615-9FDA-4369-808E-2A7708F02B26}" dt="2021-06-17T15:41:47.920" v="153" actId="14100"/>
          <ac:inkMkLst>
            <pc:docMk/>
            <pc:sldMk cId="1961514354" sldId="2076137696"/>
            <ac:inkMk id="72" creationId="{7207BBA6-5E4C-416A-BE88-A6EAF5756CF6}"/>
          </ac:inkMkLst>
        </pc:inkChg>
      </pc:sldChg>
      <pc:sldChg chg="delSp modSp add mod ord modTransition delAnim modNotesTx">
        <pc:chgData name="Sidney Andrews (SeeSharpRun.NET)" userId="bf6b72ff-c0a4-4541-889d-4072e9e5979f" providerId="ADAL" clId="{D9452615-9FDA-4369-808E-2A7708F02B26}" dt="2021-06-17T16:33:24.531" v="2979"/>
        <pc:sldMkLst>
          <pc:docMk/>
          <pc:sldMk cId="2946715299" sldId="2076137697"/>
        </pc:sldMkLst>
        <pc:spChg chg="mod">
          <ac:chgData name="Sidney Andrews (SeeSharpRun.NET)" userId="bf6b72ff-c0a4-4541-889d-4072e9e5979f" providerId="ADAL" clId="{D9452615-9FDA-4369-808E-2A7708F02B26}" dt="2021-06-17T16:21:15.606" v="2671" actId="1076"/>
          <ac:spMkLst>
            <pc:docMk/>
            <pc:sldMk cId="2946715299" sldId="2076137697"/>
            <ac:spMk id="33" creationId="{E811905F-3D02-43DD-9BB7-E81A2823A323}"/>
          </ac:spMkLst>
        </pc:spChg>
        <pc:spChg chg="mod">
          <ac:chgData name="Sidney Andrews (SeeSharpRun.NET)" userId="bf6b72ff-c0a4-4541-889d-4072e9e5979f" providerId="ADAL" clId="{D9452615-9FDA-4369-808E-2A7708F02B26}" dt="2021-06-17T16:21:11.820" v="2670" actId="20577"/>
          <ac:spMkLst>
            <pc:docMk/>
            <pc:sldMk cId="2946715299" sldId="2076137697"/>
            <ac:spMk id="54" creationId="{DA81DDBF-1CAE-4A41-953F-E27458998979}"/>
          </ac:spMkLst>
        </pc:spChg>
        <pc:spChg chg="mod">
          <ac:chgData name="Sidney Andrews (SeeSharpRun.NET)" userId="bf6b72ff-c0a4-4541-889d-4072e9e5979f" providerId="ADAL" clId="{D9452615-9FDA-4369-808E-2A7708F02B26}" dt="2021-06-17T16:21:34.341" v="2680" actId="20577"/>
          <ac:spMkLst>
            <pc:docMk/>
            <pc:sldMk cId="2946715299" sldId="2076137697"/>
            <ac:spMk id="56" creationId="{5BA90BF7-19AA-4F38-8FD6-247B11FF9539}"/>
          </ac:spMkLst>
        </pc:spChg>
        <pc:spChg chg="del">
          <ac:chgData name="Sidney Andrews (SeeSharpRun.NET)" userId="bf6b72ff-c0a4-4541-889d-4072e9e5979f" providerId="ADAL" clId="{D9452615-9FDA-4369-808E-2A7708F02B26}" dt="2021-06-17T16:21:17.943" v="2672" actId="478"/>
          <ac:spMkLst>
            <pc:docMk/>
            <pc:sldMk cId="2946715299" sldId="2076137697"/>
            <ac:spMk id="79" creationId="{56F59725-1AFD-4B6E-8DCC-A1DB4E7AC301}"/>
          </ac:spMkLst>
        </pc:spChg>
        <pc:spChg chg="del">
          <ac:chgData name="Sidney Andrews (SeeSharpRun.NET)" userId="bf6b72ff-c0a4-4541-889d-4072e9e5979f" providerId="ADAL" clId="{D9452615-9FDA-4369-808E-2A7708F02B26}" dt="2021-06-17T16:21:21.167" v="2673" actId="478"/>
          <ac:spMkLst>
            <pc:docMk/>
            <pc:sldMk cId="2946715299" sldId="2076137697"/>
            <ac:spMk id="80" creationId="{0CB625D1-5E28-4664-8996-6EFB54F5A5FC}"/>
          </ac:spMkLst>
        </pc:spChg>
        <pc:grpChg chg="del">
          <ac:chgData name="Sidney Andrews (SeeSharpRun.NET)" userId="bf6b72ff-c0a4-4541-889d-4072e9e5979f" providerId="ADAL" clId="{D9452615-9FDA-4369-808E-2A7708F02B26}" dt="2021-06-17T16:21:21.167" v="2673" actId="478"/>
          <ac:grpSpMkLst>
            <pc:docMk/>
            <pc:sldMk cId="2946715299" sldId="2076137697"/>
            <ac:grpSpMk id="57" creationId="{F835EFA8-157F-40CE-A94A-7F936C1B58B5}"/>
          </ac:grpSpMkLst>
        </pc:grpChg>
        <pc:grpChg chg="del">
          <ac:chgData name="Sidney Andrews (SeeSharpRun.NET)" userId="bf6b72ff-c0a4-4541-889d-4072e9e5979f" providerId="ADAL" clId="{D9452615-9FDA-4369-808E-2A7708F02B26}" dt="2021-06-17T16:21:23.812" v="2674" actId="165"/>
          <ac:grpSpMkLst>
            <pc:docMk/>
            <pc:sldMk cId="2946715299" sldId="2076137697"/>
            <ac:grpSpMk id="61" creationId="{29F4E4E8-5142-40D5-B021-BAEA49686A07}"/>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2" creationId="{ECC5959D-138E-4CBE-80A5-50E87D0C7E6D}"/>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3" creationId="{D9BE637A-1463-4153-82F8-8EE42115B5F1}"/>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4" creationId="{1AB8EE09-30D2-4C15-AD3F-71F1313FE597}"/>
          </ac:grpSpMkLst>
        </pc:grpChg>
        <pc:cxnChg chg="del mod topLvl">
          <ac:chgData name="Sidney Andrews (SeeSharpRun.NET)" userId="bf6b72ff-c0a4-4541-889d-4072e9e5979f" providerId="ADAL" clId="{D9452615-9FDA-4369-808E-2A7708F02B26}" dt="2021-06-17T16:21:24.500" v="2675" actId="478"/>
          <ac:cxnSpMkLst>
            <pc:docMk/>
            <pc:sldMk cId="2946715299" sldId="2076137697"/>
            <ac:cxnSpMk id="65" creationId="{632BA2E3-6B33-4DAE-BCB9-51359C4EA4F3}"/>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6" creationId="{D20B0BC6-CA14-4376-AF0E-910198A942DC}"/>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7" creationId="{5A6A9A21-4E98-4C40-89F9-3DA0D145E128}"/>
          </ac:cxnSpMkLst>
        </pc:cxnChg>
        <pc:cxnChg chg="del mod">
          <ac:chgData name="Sidney Andrews (SeeSharpRun.NET)" userId="bf6b72ff-c0a4-4541-889d-4072e9e5979f" providerId="ADAL" clId="{D9452615-9FDA-4369-808E-2A7708F02B26}" dt="2021-06-17T16:21:25.768" v="2676" actId="478"/>
          <ac:cxnSpMkLst>
            <pc:docMk/>
            <pc:sldMk cId="2946715299" sldId="2076137697"/>
            <ac:cxnSpMk id="78" creationId="{23C77C56-966C-4306-BB7F-99D3ADEA65E6}"/>
          </ac:cxnSpMkLst>
        </pc:cxnChg>
      </pc:sldChg>
      <pc:sldChg chg="addSp delSp modSp mod delAnim modAnim modNotesTx">
        <pc:chgData name="Sidney Andrews (SeeSharpRun.NET)" userId="bf6b72ff-c0a4-4541-889d-4072e9e5979f" providerId="ADAL" clId="{D9452615-9FDA-4369-808E-2A7708F02B26}" dt="2021-06-17T16:40:11.916" v="3160" actId="21"/>
        <pc:sldMkLst>
          <pc:docMk/>
          <pc:sldMk cId="2739694650" sldId="2076137699"/>
        </pc:sldMkLst>
        <pc:spChg chg="mod">
          <ac:chgData name="Sidney Andrews (SeeSharpRun.NET)" userId="bf6b72ff-c0a4-4541-889d-4072e9e5979f" providerId="ADAL" clId="{D9452615-9FDA-4369-808E-2A7708F02B26}" dt="2021-06-17T16:40:11.916" v="3160" actId="21"/>
          <ac:spMkLst>
            <pc:docMk/>
            <pc:sldMk cId="2739694650" sldId="2076137699"/>
            <ac:spMk id="53" creationId="{C614D430-92A3-D644-BA19-CA0530657ABC}"/>
          </ac:spMkLst>
        </pc:spChg>
        <pc:spChg chg="del">
          <ac:chgData name="Sidney Andrews (SeeSharpRun.NET)" userId="bf6b72ff-c0a4-4541-889d-4072e9e5979f" providerId="ADAL" clId="{D9452615-9FDA-4369-808E-2A7708F02B26}" dt="2021-06-17T16:34:41.487" v="2994" actId="478"/>
          <ac:spMkLst>
            <pc:docMk/>
            <pc:sldMk cId="2739694650" sldId="2076137699"/>
            <ac:spMk id="77" creationId="{8A5FD94A-FA62-41D7-AF75-5EC4E61F3D01}"/>
          </ac:spMkLst>
        </pc:spChg>
        <pc:spChg chg="del">
          <ac:chgData name="Sidney Andrews (SeeSharpRun.NET)" userId="bf6b72ff-c0a4-4541-889d-4072e9e5979f" providerId="ADAL" clId="{D9452615-9FDA-4369-808E-2A7708F02B26}" dt="2021-06-17T16:34:41.487" v="2994" actId="478"/>
          <ac:spMkLst>
            <pc:docMk/>
            <pc:sldMk cId="2739694650" sldId="2076137699"/>
            <ac:spMk id="88" creationId="{CE6BCD0B-37FB-44A6-98DF-6843CC744ECC}"/>
          </ac:spMkLst>
        </pc:spChg>
        <pc:spChg chg="mod">
          <ac:chgData name="Sidney Andrews (SeeSharpRun.NET)" userId="bf6b72ff-c0a4-4541-889d-4072e9e5979f" providerId="ADAL" clId="{D9452615-9FDA-4369-808E-2A7708F02B26}" dt="2021-06-17T16:35:57.863" v="3052" actId="11530"/>
          <ac:spMkLst>
            <pc:docMk/>
            <pc:sldMk cId="2739694650" sldId="2076137699"/>
            <ac:spMk id="94" creationId="{16F880C2-C16D-4D3A-849A-461C3A6654D8}"/>
          </ac:spMkLst>
        </pc:spChg>
        <pc:spChg chg="mod">
          <ac:chgData name="Sidney Andrews (SeeSharpRun.NET)" userId="bf6b72ff-c0a4-4541-889d-4072e9e5979f" providerId="ADAL" clId="{D9452615-9FDA-4369-808E-2A7708F02B26}" dt="2021-06-17T16:34:41.752" v="2995"/>
          <ac:spMkLst>
            <pc:docMk/>
            <pc:sldMk cId="2739694650" sldId="2076137699"/>
            <ac:spMk id="98" creationId="{9BD25F61-F68F-4074-844A-F7C6192F528C}"/>
          </ac:spMkLst>
        </pc:spChg>
        <pc:spChg chg="mod">
          <ac:chgData name="Sidney Andrews (SeeSharpRun.NET)" userId="bf6b72ff-c0a4-4541-889d-4072e9e5979f" providerId="ADAL" clId="{D9452615-9FDA-4369-808E-2A7708F02B26}" dt="2021-06-17T16:34:41.752" v="2995"/>
          <ac:spMkLst>
            <pc:docMk/>
            <pc:sldMk cId="2739694650" sldId="2076137699"/>
            <ac:spMk id="99" creationId="{E964A5E2-E759-4E53-8CF7-D06F3623C1A8}"/>
          </ac:spMkLst>
        </pc:spChg>
        <pc:spChg chg="mod">
          <ac:chgData name="Sidney Andrews (SeeSharpRun.NET)" userId="bf6b72ff-c0a4-4541-889d-4072e9e5979f" providerId="ADAL" clId="{D9452615-9FDA-4369-808E-2A7708F02B26}" dt="2021-06-17T16:34:41.752" v="2995"/>
          <ac:spMkLst>
            <pc:docMk/>
            <pc:sldMk cId="2739694650" sldId="2076137699"/>
            <ac:spMk id="100" creationId="{29C856F7-8802-46AC-A33E-86B2603D0640}"/>
          </ac:spMkLst>
        </pc:spChg>
        <pc:spChg chg="mod">
          <ac:chgData name="Sidney Andrews (SeeSharpRun.NET)" userId="bf6b72ff-c0a4-4541-889d-4072e9e5979f" providerId="ADAL" clId="{D9452615-9FDA-4369-808E-2A7708F02B26}" dt="2021-06-17T16:34:41.752" v="2995"/>
          <ac:spMkLst>
            <pc:docMk/>
            <pc:sldMk cId="2739694650" sldId="2076137699"/>
            <ac:spMk id="102" creationId="{F54EEDD1-5C3A-4375-8631-E96D8A5BE66C}"/>
          </ac:spMkLst>
        </pc:spChg>
        <pc:spChg chg="mod">
          <ac:chgData name="Sidney Andrews (SeeSharpRun.NET)" userId="bf6b72ff-c0a4-4541-889d-4072e9e5979f" providerId="ADAL" clId="{D9452615-9FDA-4369-808E-2A7708F02B26}" dt="2021-06-17T16:34:41.752" v="2995"/>
          <ac:spMkLst>
            <pc:docMk/>
            <pc:sldMk cId="2739694650" sldId="2076137699"/>
            <ac:spMk id="103" creationId="{0985F071-CCFD-440C-978D-D2D8D24188B1}"/>
          </ac:spMkLst>
        </pc:spChg>
        <pc:spChg chg="mod">
          <ac:chgData name="Sidney Andrews (SeeSharpRun.NET)" userId="bf6b72ff-c0a4-4541-889d-4072e9e5979f" providerId="ADAL" clId="{D9452615-9FDA-4369-808E-2A7708F02B26}" dt="2021-06-17T16:34:41.752" v="2995"/>
          <ac:spMkLst>
            <pc:docMk/>
            <pc:sldMk cId="2739694650" sldId="2076137699"/>
            <ac:spMk id="105" creationId="{69762D9E-8FE7-4F0F-A7C6-F0C53F48F24B}"/>
          </ac:spMkLst>
        </pc:spChg>
        <pc:spChg chg="mod">
          <ac:chgData name="Sidney Andrews (SeeSharpRun.NET)" userId="bf6b72ff-c0a4-4541-889d-4072e9e5979f" providerId="ADAL" clId="{D9452615-9FDA-4369-808E-2A7708F02B26}" dt="2021-06-17T16:34:41.752" v="2995"/>
          <ac:spMkLst>
            <pc:docMk/>
            <pc:sldMk cId="2739694650" sldId="2076137699"/>
            <ac:spMk id="106" creationId="{A4B16388-FDE0-4544-9C28-9945CC2284BA}"/>
          </ac:spMkLst>
        </pc:spChg>
        <pc:spChg chg="mod">
          <ac:chgData name="Sidney Andrews (SeeSharpRun.NET)" userId="bf6b72ff-c0a4-4541-889d-4072e9e5979f" providerId="ADAL" clId="{D9452615-9FDA-4369-808E-2A7708F02B26}" dt="2021-06-17T16:34:41.752" v="2995"/>
          <ac:spMkLst>
            <pc:docMk/>
            <pc:sldMk cId="2739694650" sldId="2076137699"/>
            <ac:spMk id="108" creationId="{44839EE2-EB09-4895-A5AC-B75E9060D6BB}"/>
          </ac:spMkLst>
        </pc:spChg>
        <pc:spChg chg="mod">
          <ac:chgData name="Sidney Andrews (SeeSharpRun.NET)" userId="bf6b72ff-c0a4-4541-889d-4072e9e5979f" providerId="ADAL" clId="{D9452615-9FDA-4369-808E-2A7708F02B26}" dt="2021-06-17T16:34:41.752" v="2995"/>
          <ac:spMkLst>
            <pc:docMk/>
            <pc:sldMk cId="2739694650" sldId="2076137699"/>
            <ac:spMk id="109" creationId="{31AF0284-EB68-4167-9325-682C703C78F5}"/>
          </ac:spMkLst>
        </pc:spChg>
        <pc:spChg chg="mod">
          <ac:chgData name="Sidney Andrews (SeeSharpRun.NET)" userId="bf6b72ff-c0a4-4541-889d-4072e9e5979f" providerId="ADAL" clId="{D9452615-9FDA-4369-808E-2A7708F02B26}" dt="2021-06-17T16:34:41.752" v="2995"/>
          <ac:spMkLst>
            <pc:docMk/>
            <pc:sldMk cId="2739694650" sldId="2076137699"/>
            <ac:spMk id="111" creationId="{DE94CF5F-0E92-4BC3-A541-C433BCC36E37}"/>
          </ac:spMkLst>
        </pc:spChg>
        <pc:spChg chg="mod">
          <ac:chgData name="Sidney Andrews (SeeSharpRun.NET)" userId="bf6b72ff-c0a4-4541-889d-4072e9e5979f" providerId="ADAL" clId="{D9452615-9FDA-4369-808E-2A7708F02B26}" dt="2021-06-17T16:34:41.752" v="2995"/>
          <ac:spMkLst>
            <pc:docMk/>
            <pc:sldMk cId="2739694650" sldId="2076137699"/>
            <ac:spMk id="112" creationId="{55DEAB14-8787-49F6-A9E5-92A82B49C1BE}"/>
          </ac:spMkLst>
        </pc:spChg>
        <pc:spChg chg="mod">
          <ac:chgData name="Sidney Andrews (SeeSharpRun.NET)" userId="bf6b72ff-c0a4-4541-889d-4072e9e5979f" providerId="ADAL" clId="{D9452615-9FDA-4369-808E-2A7708F02B26}" dt="2021-06-17T16:34:41.752" v="2995"/>
          <ac:spMkLst>
            <pc:docMk/>
            <pc:sldMk cId="2739694650" sldId="2076137699"/>
            <ac:spMk id="114" creationId="{DF807465-F701-49D2-948D-F99BDC845084}"/>
          </ac:spMkLst>
        </pc:spChg>
        <pc:spChg chg="mod">
          <ac:chgData name="Sidney Andrews (SeeSharpRun.NET)" userId="bf6b72ff-c0a4-4541-889d-4072e9e5979f" providerId="ADAL" clId="{D9452615-9FDA-4369-808E-2A7708F02B26}" dt="2021-06-17T16:34:41.752" v="2995"/>
          <ac:spMkLst>
            <pc:docMk/>
            <pc:sldMk cId="2739694650" sldId="2076137699"/>
            <ac:spMk id="115" creationId="{9D5DD255-90BE-469F-A73A-26C4F3700212}"/>
          </ac:spMkLst>
        </pc:spChg>
        <pc:spChg chg="mod">
          <ac:chgData name="Sidney Andrews (SeeSharpRun.NET)" userId="bf6b72ff-c0a4-4541-889d-4072e9e5979f" providerId="ADAL" clId="{D9452615-9FDA-4369-808E-2A7708F02B26}" dt="2021-06-17T16:34:41.752" v="2995"/>
          <ac:spMkLst>
            <pc:docMk/>
            <pc:sldMk cId="2739694650" sldId="2076137699"/>
            <ac:spMk id="117" creationId="{DC97CA18-D68F-4FE7-BAB1-6FDEAA429965}"/>
          </ac:spMkLst>
        </pc:spChg>
        <pc:spChg chg="mod">
          <ac:chgData name="Sidney Andrews (SeeSharpRun.NET)" userId="bf6b72ff-c0a4-4541-889d-4072e9e5979f" providerId="ADAL" clId="{D9452615-9FDA-4369-808E-2A7708F02B26}" dt="2021-06-17T16:34:41.752" v="2995"/>
          <ac:spMkLst>
            <pc:docMk/>
            <pc:sldMk cId="2739694650" sldId="2076137699"/>
            <ac:spMk id="118" creationId="{1D9611C7-A680-484E-95C9-5DF0D0B4394C}"/>
          </ac:spMkLst>
        </pc:spChg>
        <pc:spChg chg="mod">
          <ac:chgData name="Sidney Andrews (SeeSharpRun.NET)" userId="bf6b72ff-c0a4-4541-889d-4072e9e5979f" providerId="ADAL" clId="{D9452615-9FDA-4369-808E-2A7708F02B26}" dt="2021-06-17T16:34:41.752" v="2995"/>
          <ac:spMkLst>
            <pc:docMk/>
            <pc:sldMk cId="2739694650" sldId="2076137699"/>
            <ac:spMk id="120" creationId="{DF59BC4B-6079-4B13-8431-91C2E8F03876}"/>
          </ac:spMkLst>
        </pc:spChg>
        <pc:spChg chg="mod">
          <ac:chgData name="Sidney Andrews (SeeSharpRun.NET)" userId="bf6b72ff-c0a4-4541-889d-4072e9e5979f" providerId="ADAL" clId="{D9452615-9FDA-4369-808E-2A7708F02B26}" dt="2021-06-17T16:34:41.752" v="2995"/>
          <ac:spMkLst>
            <pc:docMk/>
            <pc:sldMk cId="2739694650" sldId="2076137699"/>
            <ac:spMk id="121" creationId="{453DEA95-D97C-4107-A6CA-B74506C48478}"/>
          </ac:spMkLst>
        </pc:spChg>
        <pc:spChg chg="mod">
          <ac:chgData name="Sidney Andrews (SeeSharpRun.NET)" userId="bf6b72ff-c0a4-4541-889d-4072e9e5979f" providerId="ADAL" clId="{D9452615-9FDA-4369-808E-2A7708F02B26}" dt="2021-06-17T16:34:41.752" v="2995"/>
          <ac:spMkLst>
            <pc:docMk/>
            <pc:sldMk cId="2739694650" sldId="2076137699"/>
            <ac:spMk id="122" creationId="{35DE4979-9B27-4603-B5F2-B806B22D8DFF}"/>
          </ac:spMkLst>
        </pc:spChg>
        <pc:spChg chg="mod">
          <ac:chgData name="Sidney Andrews (SeeSharpRun.NET)" userId="bf6b72ff-c0a4-4541-889d-4072e9e5979f" providerId="ADAL" clId="{D9452615-9FDA-4369-808E-2A7708F02B26}" dt="2021-06-17T16:34:41.752" v="2995"/>
          <ac:spMkLst>
            <pc:docMk/>
            <pc:sldMk cId="2739694650" sldId="2076137699"/>
            <ac:spMk id="123" creationId="{E6C90204-8240-4036-8632-04F5ACCEF002}"/>
          </ac:spMkLst>
        </pc:spChg>
        <pc:spChg chg="mod">
          <ac:chgData name="Sidney Andrews (SeeSharpRun.NET)" userId="bf6b72ff-c0a4-4541-889d-4072e9e5979f" providerId="ADAL" clId="{D9452615-9FDA-4369-808E-2A7708F02B26}" dt="2021-06-17T16:34:41.752" v="2995"/>
          <ac:spMkLst>
            <pc:docMk/>
            <pc:sldMk cId="2739694650" sldId="2076137699"/>
            <ac:spMk id="124" creationId="{B84C0F6A-D94A-4F85-9071-5AC04B8C9076}"/>
          </ac:spMkLst>
        </pc:spChg>
        <pc:spChg chg="mod">
          <ac:chgData name="Sidney Andrews (SeeSharpRun.NET)" userId="bf6b72ff-c0a4-4541-889d-4072e9e5979f" providerId="ADAL" clId="{D9452615-9FDA-4369-808E-2A7708F02B26}" dt="2021-06-17T16:34:41.752" v="2995"/>
          <ac:spMkLst>
            <pc:docMk/>
            <pc:sldMk cId="2739694650" sldId="2076137699"/>
            <ac:spMk id="125" creationId="{1FD9EAAC-2501-4ADC-B863-3C50F4BFABA4}"/>
          </ac:spMkLst>
        </pc:spChg>
        <pc:spChg chg="mod">
          <ac:chgData name="Sidney Andrews (SeeSharpRun.NET)" userId="bf6b72ff-c0a4-4541-889d-4072e9e5979f" providerId="ADAL" clId="{D9452615-9FDA-4369-808E-2A7708F02B26}" dt="2021-06-17T16:34:41.752" v="2995"/>
          <ac:spMkLst>
            <pc:docMk/>
            <pc:sldMk cId="2739694650" sldId="2076137699"/>
            <ac:spMk id="126" creationId="{AF6167E7-5A73-457E-B6BE-E1DAACC0FF7C}"/>
          </ac:spMkLst>
        </pc:spChg>
        <pc:grpChg chg="del">
          <ac:chgData name="Sidney Andrews (SeeSharpRun.NET)" userId="bf6b72ff-c0a4-4541-889d-4072e9e5979f" providerId="ADAL" clId="{D9452615-9FDA-4369-808E-2A7708F02B26}" dt="2021-06-17T16:34:41.487" v="2994" actId="478"/>
          <ac:grpSpMkLst>
            <pc:docMk/>
            <pc:sldMk cId="2739694650" sldId="2076137699"/>
            <ac:grpSpMk id="21" creationId="{72F414F7-5C42-4DBA-99B3-7AB41B6A9C12}"/>
          </ac:grpSpMkLst>
        </pc:grpChg>
        <pc:grpChg chg="add mod">
          <ac:chgData name="Sidney Andrews (SeeSharpRun.NET)" userId="bf6b72ff-c0a4-4541-889d-4072e9e5979f" providerId="ADAL" clId="{D9452615-9FDA-4369-808E-2A7708F02B26}" dt="2021-06-17T16:34:46.623" v="2997" actId="1076"/>
          <ac:grpSpMkLst>
            <pc:docMk/>
            <pc:sldMk cId="2739694650" sldId="2076137699"/>
            <ac:grpSpMk id="63" creationId="{0B9EC170-273A-460A-A6C8-E6CEAE413CD6}"/>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79" creationId="{E6F97E91-D191-4B86-BEF8-B8DBA677BB84}"/>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2" creationId="{DE1D98DA-7C76-4932-908B-A44D64ADF298}"/>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5" creationId="{471276D6-3A93-483A-9DE0-384C88721492}"/>
          </ac:grpSpMkLst>
        </pc:grpChg>
        <pc:grpChg chg="mod">
          <ac:chgData name="Sidney Andrews (SeeSharpRun.NET)" userId="bf6b72ff-c0a4-4541-889d-4072e9e5979f" providerId="ADAL" clId="{D9452615-9FDA-4369-808E-2A7708F02B26}" dt="2021-06-17T16:34:41.752" v="2995"/>
          <ac:grpSpMkLst>
            <pc:docMk/>
            <pc:sldMk cId="2739694650" sldId="2076137699"/>
            <ac:grpSpMk id="96" creationId="{8AAAA6A1-AD61-42DA-B816-6E15FC65FDDB}"/>
          </ac:grpSpMkLst>
        </pc:grpChg>
        <pc:grpChg chg="mod">
          <ac:chgData name="Sidney Andrews (SeeSharpRun.NET)" userId="bf6b72ff-c0a4-4541-889d-4072e9e5979f" providerId="ADAL" clId="{D9452615-9FDA-4369-808E-2A7708F02B26}" dt="2021-06-17T16:34:41.752" v="2995"/>
          <ac:grpSpMkLst>
            <pc:docMk/>
            <pc:sldMk cId="2739694650" sldId="2076137699"/>
            <ac:grpSpMk id="97" creationId="{C8971315-28D8-47ED-8825-9C9E2728052E}"/>
          </ac:grpSpMkLst>
        </pc:grpChg>
        <pc:grpChg chg="mod">
          <ac:chgData name="Sidney Andrews (SeeSharpRun.NET)" userId="bf6b72ff-c0a4-4541-889d-4072e9e5979f" providerId="ADAL" clId="{D9452615-9FDA-4369-808E-2A7708F02B26}" dt="2021-06-17T16:34:41.752" v="2995"/>
          <ac:grpSpMkLst>
            <pc:docMk/>
            <pc:sldMk cId="2739694650" sldId="2076137699"/>
            <ac:grpSpMk id="119" creationId="{5E942577-538E-44C9-9F7C-8D2BB3DBE2BA}"/>
          </ac:grpSpMkLst>
        </pc:grpChg>
        <pc:picChg chg="del">
          <ac:chgData name="Sidney Andrews (SeeSharpRun.NET)" userId="bf6b72ff-c0a4-4541-889d-4072e9e5979f" providerId="ADAL" clId="{D9452615-9FDA-4369-808E-2A7708F02B26}" dt="2021-06-17T16:34:41.487" v="2994" actId="478"/>
          <ac:picMkLst>
            <pc:docMk/>
            <pc:sldMk cId="2739694650" sldId="2076137699"/>
            <ac:picMk id="78" creationId="{8859C8E0-3829-4F3E-B133-C691F1FC1BB2}"/>
          </ac:picMkLst>
        </pc:picChg>
        <pc:picChg chg="mod">
          <ac:chgData name="Sidney Andrews (SeeSharpRun.NET)" userId="bf6b72ff-c0a4-4541-889d-4072e9e5979f" providerId="ADAL" clId="{D9452615-9FDA-4369-808E-2A7708F02B26}" dt="2021-06-17T16:34:41.752" v="2995"/>
          <ac:picMkLst>
            <pc:docMk/>
            <pc:sldMk cId="2739694650" sldId="2076137699"/>
            <ac:picMk id="93" creationId="{E0F6CA14-3B09-4956-AC54-73830303E9B9}"/>
          </ac:picMkLst>
        </pc:picChg>
        <pc:picChg chg="mod">
          <ac:chgData name="Sidney Andrews (SeeSharpRun.NET)" userId="bf6b72ff-c0a4-4541-889d-4072e9e5979f" providerId="ADAL" clId="{D9452615-9FDA-4369-808E-2A7708F02B26}" dt="2021-06-17T16:34:41.752" v="2995"/>
          <ac:picMkLst>
            <pc:docMk/>
            <pc:sldMk cId="2739694650" sldId="2076137699"/>
            <ac:picMk id="95" creationId="{91E4E0C5-1C2B-478F-9618-8C04E2505F51}"/>
          </ac:picMkLst>
        </pc:picChg>
        <pc:inkChg chg="add del mod">
          <ac:chgData name="Sidney Andrews (SeeSharpRun.NET)" userId="bf6b72ff-c0a4-4541-889d-4072e9e5979f" providerId="ADAL" clId="{D9452615-9FDA-4369-808E-2A7708F02B26}" dt="2021-06-17T16:40:04.307" v="3159" actId="478"/>
          <ac:inkMkLst>
            <pc:docMk/>
            <pc:sldMk cId="2739694650" sldId="2076137699"/>
            <ac:inkMk id="129" creationId="{565F8FC4-CCEC-43E1-8CD1-4A07F6531044}"/>
          </ac:inkMkLst>
        </pc:inkChg>
        <pc:cxnChg chg="mod">
          <ac:chgData name="Sidney Andrews (SeeSharpRun.NET)" userId="bf6b72ff-c0a4-4541-889d-4072e9e5979f" providerId="ADAL" clId="{D9452615-9FDA-4369-808E-2A7708F02B26}" dt="2021-06-17T16:34:41.752" v="2995"/>
          <ac:cxnSpMkLst>
            <pc:docMk/>
            <pc:sldMk cId="2739694650" sldId="2076137699"/>
            <ac:cxnSpMk id="101" creationId="{11891FDA-64A1-48BF-B471-F0BE829CB083}"/>
          </ac:cxnSpMkLst>
        </pc:cxnChg>
        <pc:cxnChg chg="mod">
          <ac:chgData name="Sidney Andrews (SeeSharpRun.NET)" userId="bf6b72ff-c0a4-4541-889d-4072e9e5979f" providerId="ADAL" clId="{D9452615-9FDA-4369-808E-2A7708F02B26}" dt="2021-06-17T16:34:41.752" v="2995"/>
          <ac:cxnSpMkLst>
            <pc:docMk/>
            <pc:sldMk cId="2739694650" sldId="2076137699"/>
            <ac:cxnSpMk id="104" creationId="{3E7A7AE7-0EEA-462F-A45C-0A16D3C1102F}"/>
          </ac:cxnSpMkLst>
        </pc:cxnChg>
        <pc:cxnChg chg="mod">
          <ac:chgData name="Sidney Andrews (SeeSharpRun.NET)" userId="bf6b72ff-c0a4-4541-889d-4072e9e5979f" providerId="ADAL" clId="{D9452615-9FDA-4369-808E-2A7708F02B26}" dt="2021-06-17T16:34:41.752" v="2995"/>
          <ac:cxnSpMkLst>
            <pc:docMk/>
            <pc:sldMk cId="2739694650" sldId="2076137699"/>
            <ac:cxnSpMk id="107" creationId="{6B435869-D1AD-4D95-81AD-027386062D48}"/>
          </ac:cxnSpMkLst>
        </pc:cxnChg>
        <pc:cxnChg chg="mod">
          <ac:chgData name="Sidney Andrews (SeeSharpRun.NET)" userId="bf6b72ff-c0a4-4541-889d-4072e9e5979f" providerId="ADAL" clId="{D9452615-9FDA-4369-808E-2A7708F02B26}" dt="2021-06-17T16:34:41.752" v="2995"/>
          <ac:cxnSpMkLst>
            <pc:docMk/>
            <pc:sldMk cId="2739694650" sldId="2076137699"/>
            <ac:cxnSpMk id="110" creationId="{0806D323-A2D4-43DE-8161-65678CF44690}"/>
          </ac:cxnSpMkLst>
        </pc:cxnChg>
        <pc:cxnChg chg="mod">
          <ac:chgData name="Sidney Andrews (SeeSharpRun.NET)" userId="bf6b72ff-c0a4-4541-889d-4072e9e5979f" providerId="ADAL" clId="{D9452615-9FDA-4369-808E-2A7708F02B26}" dt="2021-06-17T16:34:41.752" v="2995"/>
          <ac:cxnSpMkLst>
            <pc:docMk/>
            <pc:sldMk cId="2739694650" sldId="2076137699"/>
            <ac:cxnSpMk id="113" creationId="{A049A044-7BAC-40F2-9404-A2505768C10E}"/>
          </ac:cxnSpMkLst>
        </pc:cxnChg>
        <pc:cxnChg chg="mod">
          <ac:chgData name="Sidney Andrews (SeeSharpRun.NET)" userId="bf6b72ff-c0a4-4541-889d-4072e9e5979f" providerId="ADAL" clId="{D9452615-9FDA-4369-808E-2A7708F02B26}" dt="2021-06-17T16:34:41.752" v="2995"/>
          <ac:cxnSpMkLst>
            <pc:docMk/>
            <pc:sldMk cId="2739694650" sldId="2076137699"/>
            <ac:cxnSpMk id="116" creationId="{DA9CDED6-D861-473B-9CCF-95BF76A5DE85}"/>
          </ac:cxnSpMkLst>
        </pc:cxnChg>
        <pc:cxnChg chg="mod">
          <ac:chgData name="Sidney Andrews (SeeSharpRun.NET)" userId="bf6b72ff-c0a4-4541-889d-4072e9e5979f" providerId="ADAL" clId="{D9452615-9FDA-4369-808E-2A7708F02B26}" dt="2021-06-17T16:34:41.752" v="2995"/>
          <ac:cxnSpMkLst>
            <pc:docMk/>
            <pc:sldMk cId="2739694650" sldId="2076137699"/>
            <ac:cxnSpMk id="127" creationId="{44703E4C-A28A-493D-BB61-1B712D12F8F1}"/>
          </ac:cxnSpMkLst>
        </pc:cxnChg>
        <pc:cxnChg chg="mod">
          <ac:chgData name="Sidney Andrews (SeeSharpRun.NET)" userId="bf6b72ff-c0a4-4541-889d-4072e9e5979f" providerId="ADAL" clId="{D9452615-9FDA-4369-808E-2A7708F02B26}" dt="2021-06-17T16:34:41.752" v="2995"/>
          <ac:cxnSpMkLst>
            <pc:docMk/>
            <pc:sldMk cId="2739694650" sldId="2076137699"/>
            <ac:cxnSpMk id="128" creationId="{4497B0E7-C08B-4843-9754-804B11D45D4C}"/>
          </ac:cxnSpMkLst>
        </pc:cxnChg>
      </pc:sldChg>
      <pc:sldChg chg="addSp delSp modSp mod modNotesTx">
        <pc:chgData name="Sidney Andrews (SeeSharpRun.NET)" userId="bf6b72ff-c0a4-4541-889d-4072e9e5979f" providerId="ADAL" clId="{D9452615-9FDA-4369-808E-2A7708F02B26}" dt="2021-06-17T17:19:43.521" v="4219" actId="478"/>
        <pc:sldMkLst>
          <pc:docMk/>
          <pc:sldMk cId="1715617631" sldId="2076137700"/>
        </pc:sldMkLst>
        <pc:spChg chg="add del mod">
          <ac:chgData name="Sidney Andrews (SeeSharpRun.NET)" userId="bf6b72ff-c0a4-4541-889d-4072e9e5979f" providerId="ADAL" clId="{D9452615-9FDA-4369-808E-2A7708F02B26}" dt="2021-06-17T16:53:20.997" v="3472" actId="478"/>
          <ac:spMkLst>
            <pc:docMk/>
            <pc:sldMk cId="1715617631" sldId="2076137700"/>
            <ac:spMk id="3" creationId="{8F56A9D3-B612-4150-801C-CEBBA756C1DB}"/>
          </ac:spMkLst>
        </pc:spChg>
        <pc:spChg chg="add del mod">
          <ac:chgData name="Sidney Andrews (SeeSharpRun.NET)" userId="bf6b72ff-c0a4-4541-889d-4072e9e5979f" providerId="ADAL" clId="{D9452615-9FDA-4369-808E-2A7708F02B26}" dt="2021-06-17T16:55:38.869" v="3495"/>
          <ac:spMkLst>
            <pc:docMk/>
            <pc:sldMk cId="1715617631" sldId="2076137700"/>
            <ac:spMk id="4" creationId="{F9ADDD3B-46AC-468C-BD1F-3089EDAC19DB}"/>
          </ac:spMkLst>
        </pc:spChg>
        <pc:spChg chg="add del mod topLvl">
          <ac:chgData name="Sidney Andrews (SeeSharpRun.NET)" userId="bf6b72ff-c0a4-4541-889d-4072e9e5979f" providerId="ADAL" clId="{D9452615-9FDA-4369-808E-2A7708F02B26}" dt="2021-06-17T17:01:08.734" v="3778"/>
          <ac:spMkLst>
            <pc:docMk/>
            <pc:sldMk cId="1715617631" sldId="2076137700"/>
            <ac:spMk id="6" creationId="{F644CAE9-8CB2-47EA-BBD0-376D9E10D042}"/>
          </ac:spMkLst>
        </pc:spChg>
        <pc:spChg chg="add del mod">
          <ac:chgData name="Sidney Andrews (SeeSharpRun.NET)" userId="bf6b72ff-c0a4-4541-889d-4072e9e5979f" providerId="ADAL" clId="{D9452615-9FDA-4369-808E-2A7708F02B26}" dt="2021-06-17T16:55:27.621" v="3489"/>
          <ac:spMkLst>
            <pc:docMk/>
            <pc:sldMk cId="1715617631" sldId="2076137700"/>
            <ac:spMk id="10" creationId="{C337B740-DC43-443D-A8E6-D15666EAE2F3}"/>
          </ac:spMkLst>
        </pc:spChg>
        <pc:spChg chg="add del mod">
          <ac:chgData name="Sidney Andrews (SeeSharpRun.NET)" userId="bf6b72ff-c0a4-4541-889d-4072e9e5979f" providerId="ADAL" clId="{D9452615-9FDA-4369-808E-2A7708F02B26}" dt="2021-06-17T17:01:08.734" v="3778"/>
          <ac:spMkLst>
            <pc:docMk/>
            <pc:sldMk cId="1715617631" sldId="2076137700"/>
            <ac:spMk id="11" creationId="{38F92CF4-5AFD-4CEF-96A3-D825704F14FC}"/>
          </ac:spMkLst>
        </pc:spChg>
        <pc:spChg chg="add del mod">
          <ac:chgData name="Sidney Andrews (SeeSharpRun.NET)" userId="bf6b72ff-c0a4-4541-889d-4072e9e5979f" providerId="ADAL" clId="{D9452615-9FDA-4369-808E-2A7708F02B26}" dt="2021-06-17T16:52:32.633" v="3454" actId="478"/>
          <ac:spMkLst>
            <pc:docMk/>
            <pc:sldMk cId="1715617631" sldId="2076137700"/>
            <ac:spMk id="12" creationId="{4B9AF6A9-EC0D-4251-A8DC-D77F921157DB}"/>
          </ac:spMkLst>
        </pc:spChg>
        <pc:spChg chg="add del mod">
          <ac:chgData name="Sidney Andrews (SeeSharpRun.NET)" userId="bf6b72ff-c0a4-4541-889d-4072e9e5979f" providerId="ADAL" clId="{D9452615-9FDA-4369-808E-2A7708F02B26}" dt="2021-06-17T16:53:11.956" v="3467"/>
          <ac:spMkLst>
            <pc:docMk/>
            <pc:sldMk cId="1715617631" sldId="2076137700"/>
            <ac:spMk id="13" creationId="{DEA1394B-3181-4A1F-B5D8-FDCE487AA993}"/>
          </ac:spMkLst>
        </pc:spChg>
        <pc:spChg chg="add del mod">
          <ac:chgData name="Sidney Andrews (SeeSharpRun.NET)" userId="bf6b72ff-c0a4-4541-889d-4072e9e5979f" providerId="ADAL" clId="{D9452615-9FDA-4369-808E-2A7708F02B26}" dt="2021-06-17T16:50:17.184" v="3416"/>
          <ac:spMkLst>
            <pc:docMk/>
            <pc:sldMk cId="1715617631" sldId="2076137700"/>
            <ac:spMk id="14" creationId="{DE0D2CFA-970D-4185-973B-A6CDE8EC0E36}"/>
          </ac:spMkLst>
        </pc:spChg>
        <pc:spChg chg="add del">
          <ac:chgData name="Sidney Andrews (SeeSharpRun.NET)" userId="bf6b72ff-c0a4-4541-889d-4072e9e5979f" providerId="ADAL" clId="{D9452615-9FDA-4369-808E-2A7708F02B26}" dt="2021-06-17T16:50:00.297" v="3411"/>
          <ac:spMkLst>
            <pc:docMk/>
            <pc:sldMk cId="1715617631" sldId="2076137700"/>
            <ac:spMk id="15" creationId="{58A4D975-2B60-4968-85E1-E5F04330BE0D}"/>
          </ac:spMkLst>
        </pc:spChg>
        <pc:spChg chg="mod">
          <ac:chgData name="Sidney Andrews (SeeSharpRun.NET)" userId="bf6b72ff-c0a4-4541-889d-4072e9e5979f" providerId="ADAL" clId="{D9452615-9FDA-4369-808E-2A7708F02B26}" dt="2021-06-17T16:50:14.399" v="3415"/>
          <ac:spMkLst>
            <pc:docMk/>
            <pc:sldMk cId="1715617631" sldId="2076137700"/>
            <ac:spMk id="16" creationId="{12C29AD9-444D-4596-8D2F-E695F1D665BD}"/>
          </ac:spMkLst>
        </pc:spChg>
        <pc:spChg chg="mod ord">
          <ac:chgData name="Sidney Andrews (SeeSharpRun.NET)" userId="bf6b72ff-c0a4-4541-889d-4072e9e5979f" providerId="ADAL" clId="{D9452615-9FDA-4369-808E-2A7708F02B26}" dt="2021-06-17T16:50:41.830" v="3425"/>
          <ac:spMkLst>
            <pc:docMk/>
            <pc:sldMk cId="1715617631" sldId="2076137700"/>
            <ac:spMk id="17" creationId="{C1E10B11-14AF-4843-9DF8-415CC7BD0728}"/>
          </ac:spMkLst>
        </pc:spChg>
        <pc:spChg chg="add del mod">
          <ac:chgData name="Sidney Andrews (SeeSharpRun.NET)" userId="bf6b72ff-c0a4-4541-889d-4072e9e5979f" providerId="ADAL" clId="{D9452615-9FDA-4369-808E-2A7708F02B26}" dt="2021-06-17T16:53:11.956" v="3467"/>
          <ac:spMkLst>
            <pc:docMk/>
            <pc:sldMk cId="1715617631" sldId="2076137700"/>
            <ac:spMk id="18" creationId="{C09CA0FB-FF9F-48AF-97AD-DC2463C1BD70}"/>
          </ac:spMkLst>
        </pc:spChg>
        <pc:spChg chg="del mod ord topLvl">
          <ac:chgData name="Sidney Andrews (SeeSharpRun.NET)" userId="bf6b72ff-c0a4-4541-889d-4072e9e5979f" providerId="ADAL" clId="{D9452615-9FDA-4369-808E-2A7708F02B26}" dt="2021-06-17T17:04:23.154" v="3852" actId="478"/>
          <ac:spMkLst>
            <pc:docMk/>
            <pc:sldMk cId="1715617631" sldId="2076137700"/>
            <ac:spMk id="19" creationId="{C4D93574-8A96-4FBF-83D5-A8F8D945DBC1}"/>
          </ac:spMkLst>
        </pc:spChg>
        <pc:spChg chg="add del mod">
          <ac:chgData name="Sidney Andrews (SeeSharpRun.NET)" userId="bf6b72ff-c0a4-4541-889d-4072e9e5979f" providerId="ADAL" clId="{D9452615-9FDA-4369-808E-2A7708F02B26}" dt="2021-06-17T16:55:27.621" v="3489"/>
          <ac:spMkLst>
            <pc:docMk/>
            <pc:sldMk cId="1715617631" sldId="2076137700"/>
            <ac:spMk id="21" creationId="{A1CBCC16-CA39-4C93-9BA4-66116E4A0E94}"/>
          </ac:spMkLst>
        </pc:spChg>
        <pc:spChg chg="add del mod">
          <ac:chgData name="Sidney Andrews (SeeSharpRun.NET)" userId="bf6b72ff-c0a4-4541-889d-4072e9e5979f" providerId="ADAL" clId="{D9452615-9FDA-4369-808E-2A7708F02B26}" dt="2021-06-17T16:55:41.994" v="3496"/>
          <ac:spMkLst>
            <pc:docMk/>
            <pc:sldMk cId="1715617631" sldId="2076137700"/>
            <ac:spMk id="22" creationId="{9B4C2C5C-AB02-402A-913C-E06DA4BCEF7D}"/>
          </ac:spMkLst>
        </pc:spChg>
        <pc:spChg chg="add del mod topLvl">
          <ac:chgData name="Sidney Andrews (SeeSharpRun.NET)" userId="bf6b72ff-c0a4-4541-889d-4072e9e5979f" providerId="ADAL" clId="{D9452615-9FDA-4369-808E-2A7708F02B26}" dt="2021-06-17T17:12:01.948" v="4019" actId="478"/>
          <ac:spMkLst>
            <pc:docMk/>
            <pc:sldMk cId="1715617631" sldId="2076137700"/>
            <ac:spMk id="23" creationId="{8186AECD-39D3-4D3B-83E0-0449006D98CA}"/>
          </ac:spMkLst>
        </pc:spChg>
        <pc:spChg chg="del mod ord">
          <ac:chgData name="Sidney Andrews (SeeSharpRun.NET)" userId="bf6b72ff-c0a4-4541-889d-4072e9e5979f" providerId="ADAL" clId="{D9452615-9FDA-4369-808E-2A7708F02B26}" dt="2021-06-17T16:55:38.869" v="3495"/>
          <ac:spMkLst>
            <pc:docMk/>
            <pc:sldMk cId="1715617631" sldId="2076137700"/>
            <ac:spMk id="24" creationId="{1EF493A0-73D8-479F-BDB7-2E689F587C92}"/>
          </ac:spMkLst>
        </pc:spChg>
        <pc:spChg chg="del mod">
          <ac:chgData name="Sidney Andrews (SeeSharpRun.NET)" userId="bf6b72ff-c0a4-4541-889d-4072e9e5979f" providerId="ADAL" clId="{D9452615-9FDA-4369-808E-2A7708F02B26}" dt="2021-06-17T16:55:41.994" v="3496"/>
          <ac:spMkLst>
            <pc:docMk/>
            <pc:sldMk cId="1715617631" sldId="2076137700"/>
            <ac:spMk id="25" creationId="{258B1FF0-D217-4D37-8E7A-036C3284A1A7}"/>
          </ac:spMkLst>
        </pc:spChg>
        <pc:spChg chg="del mod topLvl">
          <ac:chgData name="Sidney Andrews (SeeSharpRun.NET)" userId="bf6b72ff-c0a4-4541-889d-4072e9e5979f" providerId="ADAL" clId="{D9452615-9FDA-4369-808E-2A7708F02B26}" dt="2021-06-17T17:09:39.604" v="3964" actId="478"/>
          <ac:spMkLst>
            <pc:docMk/>
            <pc:sldMk cId="1715617631" sldId="2076137700"/>
            <ac:spMk id="26" creationId="{526E171F-7FD4-4449-B4E9-0BDDA8EEE67C}"/>
          </ac:spMkLst>
        </pc:spChg>
        <pc:spChg chg="add mod ord topLvl">
          <ac:chgData name="Sidney Andrews (SeeSharpRun.NET)" userId="bf6b72ff-c0a4-4541-889d-4072e9e5979f" providerId="ADAL" clId="{D9452615-9FDA-4369-808E-2A7708F02B26}" dt="2021-06-17T17:10:55.262" v="3994" actId="12788"/>
          <ac:spMkLst>
            <pc:docMk/>
            <pc:sldMk cId="1715617631" sldId="2076137700"/>
            <ac:spMk id="27" creationId="{B8D40C34-3F18-42AD-8F4A-D972F3060E0B}"/>
          </ac:spMkLst>
        </pc:spChg>
        <pc:spChg chg="add del mod topLvl">
          <ac:chgData name="Sidney Andrews (SeeSharpRun.NET)" userId="bf6b72ff-c0a4-4541-889d-4072e9e5979f" providerId="ADAL" clId="{D9452615-9FDA-4369-808E-2A7708F02B26}" dt="2021-06-17T17:01:08.734" v="3778"/>
          <ac:spMkLst>
            <pc:docMk/>
            <pc:sldMk cId="1715617631" sldId="2076137700"/>
            <ac:spMk id="28" creationId="{A2FA646E-51B7-4F13-BB7A-B234ADAF5E6A}"/>
          </ac:spMkLst>
        </pc:spChg>
        <pc:spChg chg="add del mod">
          <ac:chgData name="Sidney Andrews (SeeSharpRun.NET)" userId="bf6b72ff-c0a4-4541-889d-4072e9e5979f" providerId="ADAL" clId="{D9452615-9FDA-4369-808E-2A7708F02B26}" dt="2021-06-17T16:58:11.196" v="3533"/>
          <ac:spMkLst>
            <pc:docMk/>
            <pc:sldMk cId="1715617631" sldId="2076137700"/>
            <ac:spMk id="30" creationId="{9287D932-D606-44F6-B7F0-E4A725C65879}"/>
          </ac:spMkLst>
        </pc:spChg>
        <pc:spChg chg="mod">
          <ac:chgData name="Sidney Andrews (SeeSharpRun.NET)" userId="bf6b72ff-c0a4-4541-889d-4072e9e5979f" providerId="ADAL" clId="{D9452615-9FDA-4369-808E-2A7708F02B26}" dt="2021-06-17T16:57:37.007" v="3520"/>
          <ac:spMkLst>
            <pc:docMk/>
            <pc:sldMk cId="1715617631" sldId="2076137700"/>
            <ac:spMk id="31" creationId="{C5EFC920-6470-473C-862E-CA60ED3FCDDD}"/>
          </ac:spMkLst>
        </pc:spChg>
        <pc:spChg chg="mod">
          <ac:chgData name="Sidney Andrews (SeeSharpRun.NET)" userId="bf6b72ff-c0a4-4541-889d-4072e9e5979f" providerId="ADAL" clId="{D9452615-9FDA-4369-808E-2A7708F02B26}" dt="2021-06-17T16:58:06.252" v="3530"/>
          <ac:spMkLst>
            <pc:docMk/>
            <pc:sldMk cId="1715617631" sldId="2076137700"/>
            <ac:spMk id="32" creationId="{77E1A8E9-F4C1-4E04-ADD0-3593D4D04AED}"/>
          </ac:spMkLst>
        </pc:spChg>
        <pc:spChg chg="add del mod">
          <ac:chgData name="Sidney Andrews (SeeSharpRun.NET)" userId="bf6b72ff-c0a4-4541-889d-4072e9e5979f" providerId="ADAL" clId="{D9452615-9FDA-4369-808E-2A7708F02B26}" dt="2021-06-17T17:01:09.971" v="3779" actId="478"/>
          <ac:spMkLst>
            <pc:docMk/>
            <pc:sldMk cId="1715617631" sldId="2076137700"/>
            <ac:spMk id="33" creationId="{45E9ED68-A483-4AAE-B26D-649167BBFFEC}"/>
          </ac:spMkLst>
        </pc:spChg>
        <pc:spChg chg="add del mod">
          <ac:chgData name="Sidney Andrews (SeeSharpRun.NET)" userId="bf6b72ff-c0a4-4541-889d-4072e9e5979f" providerId="ADAL" clId="{D9452615-9FDA-4369-808E-2A7708F02B26}" dt="2021-06-17T16:59:02.394" v="3737"/>
          <ac:spMkLst>
            <pc:docMk/>
            <pc:sldMk cId="1715617631" sldId="2076137700"/>
            <ac:spMk id="34" creationId="{298282F8-E06E-4434-8E31-B2D390FB660D}"/>
          </ac:spMkLst>
        </pc:spChg>
        <pc:spChg chg="add del mod">
          <ac:chgData name="Sidney Andrews (SeeSharpRun.NET)" userId="bf6b72ff-c0a4-4541-889d-4072e9e5979f" providerId="ADAL" clId="{D9452615-9FDA-4369-808E-2A7708F02B26}" dt="2021-06-17T17:02:30.310" v="3813" actId="478"/>
          <ac:spMkLst>
            <pc:docMk/>
            <pc:sldMk cId="1715617631" sldId="2076137700"/>
            <ac:spMk id="35" creationId="{84034196-D9CD-478D-A452-29BB5CE45D8A}"/>
          </ac:spMkLst>
        </pc:spChg>
        <pc:spChg chg="add del mod">
          <ac:chgData name="Sidney Andrews (SeeSharpRun.NET)" userId="bf6b72ff-c0a4-4541-889d-4072e9e5979f" providerId="ADAL" clId="{D9452615-9FDA-4369-808E-2A7708F02B26}" dt="2021-06-17T17:02:44.939" v="3818" actId="478"/>
          <ac:spMkLst>
            <pc:docMk/>
            <pc:sldMk cId="1715617631" sldId="2076137700"/>
            <ac:spMk id="36" creationId="{54A2AE8F-C742-4B32-8657-1D9191A57C99}"/>
          </ac:spMkLst>
        </pc:spChg>
        <pc:spChg chg="mod">
          <ac:chgData name="Sidney Andrews (SeeSharpRun.NET)" userId="bf6b72ff-c0a4-4541-889d-4072e9e5979f" providerId="ADAL" clId="{D9452615-9FDA-4369-808E-2A7708F02B26}" dt="2021-06-17T16:59:29.911" v="3747"/>
          <ac:spMkLst>
            <pc:docMk/>
            <pc:sldMk cId="1715617631" sldId="2076137700"/>
            <ac:spMk id="37" creationId="{991D74C8-F068-493C-95C5-5741F623AEEB}"/>
          </ac:spMkLst>
        </pc:spChg>
        <pc:spChg chg="mod">
          <ac:chgData name="Sidney Andrews (SeeSharpRun.NET)" userId="bf6b72ff-c0a4-4541-889d-4072e9e5979f" providerId="ADAL" clId="{D9452615-9FDA-4369-808E-2A7708F02B26}" dt="2021-06-17T17:00:16.223" v="3761"/>
          <ac:spMkLst>
            <pc:docMk/>
            <pc:sldMk cId="1715617631" sldId="2076137700"/>
            <ac:spMk id="38" creationId="{BFA1D3C5-9C12-43EB-A45A-A07786F6E70F}"/>
          </ac:spMkLst>
        </pc:spChg>
        <pc:spChg chg="mod">
          <ac:chgData name="Sidney Andrews (SeeSharpRun.NET)" userId="bf6b72ff-c0a4-4541-889d-4072e9e5979f" providerId="ADAL" clId="{D9452615-9FDA-4369-808E-2A7708F02B26}" dt="2021-06-17T17:00:46.446" v="3773"/>
          <ac:spMkLst>
            <pc:docMk/>
            <pc:sldMk cId="1715617631" sldId="2076137700"/>
            <ac:spMk id="39" creationId="{449FA0A6-22A1-4E83-A0C0-7B968D7A8802}"/>
          </ac:spMkLst>
        </pc:spChg>
        <pc:spChg chg="mod">
          <ac:chgData name="Sidney Andrews (SeeSharpRun.NET)" userId="bf6b72ff-c0a4-4541-889d-4072e9e5979f" providerId="ADAL" clId="{D9452615-9FDA-4369-808E-2A7708F02B26}" dt="2021-06-17T17:01:00.136" v="3777"/>
          <ac:spMkLst>
            <pc:docMk/>
            <pc:sldMk cId="1715617631" sldId="2076137700"/>
            <ac:spMk id="40" creationId="{1F804EA5-252A-487E-B824-37F3EEBDFA8A}"/>
          </ac:spMkLst>
        </pc:spChg>
        <pc:spChg chg="mod">
          <ac:chgData name="Sidney Andrews (SeeSharpRun.NET)" userId="bf6b72ff-c0a4-4541-889d-4072e9e5979f" providerId="ADAL" clId="{D9452615-9FDA-4369-808E-2A7708F02B26}" dt="2021-06-17T17:03:05.857" v="3824" actId="207"/>
          <ac:spMkLst>
            <pc:docMk/>
            <pc:sldMk cId="1715617631" sldId="2076137700"/>
            <ac:spMk id="41" creationId="{C1ACF98E-E0B8-4674-A2C0-F2C911F3C595}"/>
          </ac:spMkLst>
        </pc:spChg>
        <pc:spChg chg="add mod ord">
          <ac:chgData name="Sidney Andrews (SeeSharpRun.NET)" userId="bf6b72ff-c0a4-4541-889d-4072e9e5979f" providerId="ADAL" clId="{D9452615-9FDA-4369-808E-2A7708F02B26}" dt="2021-06-17T17:03:00.183" v="3822" actId="207"/>
          <ac:spMkLst>
            <pc:docMk/>
            <pc:sldMk cId="1715617631" sldId="2076137700"/>
            <ac:spMk id="42" creationId="{932F5FE4-000C-475E-9A55-5417923278A4}"/>
          </ac:spMkLst>
        </pc:spChg>
        <pc:spChg chg="mod topLvl">
          <ac:chgData name="Sidney Andrews (SeeSharpRun.NET)" userId="bf6b72ff-c0a4-4541-889d-4072e9e5979f" providerId="ADAL" clId="{D9452615-9FDA-4369-808E-2A7708F02B26}" dt="2021-06-17T17:11:03.480" v="3998" actId="1076"/>
          <ac:spMkLst>
            <pc:docMk/>
            <pc:sldMk cId="1715617631" sldId="2076137700"/>
            <ac:spMk id="49" creationId="{C3C1B43A-3EBB-4605-8BB0-1D26958843A8}"/>
          </ac:spMkLst>
        </pc:spChg>
        <pc:spChg chg="mod topLvl">
          <ac:chgData name="Sidney Andrews (SeeSharpRun.NET)" userId="bf6b72ff-c0a4-4541-889d-4072e9e5979f" providerId="ADAL" clId="{D9452615-9FDA-4369-808E-2A7708F02B26}" dt="2021-06-17T17:11:03.480" v="3998" actId="1076"/>
          <ac:spMkLst>
            <pc:docMk/>
            <pc:sldMk cId="1715617631" sldId="2076137700"/>
            <ac:spMk id="50" creationId="{9BDD3B2D-7D5E-4857-85FF-E869C9A39404}"/>
          </ac:spMkLst>
        </pc:spChg>
        <pc:spChg chg="del mod">
          <ac:chgData name="Sidney Andrews (SeeSharpRun.NET)" userId="bf6b72ff-c0a4-4541-889d-4072e9e5979f" providerId="ADAL" clId="{D9452615-9FDA-4369-808E-2A7708F02B26}" dt="2021-06-17T17:07:16.587" v="3910" actId="478"/>
          <ac:spMkLst>
            <pc:docMk/>
            <pc:sldMk cId="1715617631" sldId="2076137700"/>
            <ac:spMk id="52" creationId="{3DBC8068-76CA-4C5C-BFAB-E9610781E0C9}"/>
          </ac:spMkLst>
        </pc:spChg>
        <pc:spChg chg="mod">
          <ac:chgData name="Sidney Andrews (SeeSharpRun.NET)" userId="bf6b72ff-c0a4-4541-889d-4072e9e5979f" providerId="ADAL" clId="{D9452615-9FDA-4369-808E-2A7708F02B26}" dt="2021-06-17T16:40:31.353" v="3171" actId="20577"/>
          <ac:spMkLst>
            <pc:docMk/>
            <pc:sldMk cId="1715617631" sldId="2076137700"/>
            <ac:spMk id="53" creationId="{C614D430-92A3-D644-BA19-CA0530657ABC}"/>
          </ac:spMkLst>
        </pc:spChg>
        <pc:spChg chg="del mod">
          <ac:chgData name="Sidney Andrews (SeeSharpRun.NET)" userId="bf6b72ff-c0a4-4541-889d-4072e9e5979f" providerId="ADAL" clId="{D9452615-9FDA-4369-808E-2A7708F02B26}" dt="2021-06-17T17:07:14.814" v="3909" actId="478"/>
          <ac:spMkLst>
            <pc:docMk/>
            <pc:sldMk cId="1715617631" sldId="2076137700"/>
            <ac:spMk id="55" creationId="{82CADF7F-3541-4CE8-936B-B5BDBB150BE1}"/>
          </ac:spMkLst>
        </pc:spChg>
        <pc:spChg chg="mod topLvl">
          <ac:chgData name="Sidney Andrews (SeeSharpRun.NET)" userId="bf6b72ff-c0a4-4541-889d-4072e9e5979f" providerId="ADAL" clId="{D9452615-9FDA-4369-808E-2A7708F02B26}" dt="2021-06-17T17:09:54.810" v="3967" actId="12788"/>
          <ac:spMkLst>
            <pc:docMk/>
            <pc:sldMk cId="1715617631" sldId="2076137700"/>
            <ac:spMk id="57" creationId="{4640B460-FCD4-403F-89CA-ED5C1836FB13}"/>
          </ac:spMkLst>
        </pc:spChg>
        <pc:spChg chg="del mod">
          <ac:chgData name="Sidney Andrews (SeeSharpRun.NET)" userId="bf6b72ff-c0a4-4541-889d-4072e9e5979f" providerId="ADAL" clId="{D9452615-9FDA-4369-808E-2A7708F02B26}" dt="2021-06-17T17:07:04.992" v="3904" actId="478"/>
          <ac:spMkLst>
            <pc:docMk/>
            <pc:sldMk cId="1715617631" sldId="2076137700"/>
            <ac:spMk id="58" creationId="{D3E0D122-EC9F-4DC3-A5D2-529247C36D6C}"/>
          </ac:spMkLst>
        </pc:spChg>
        <pc:spChg chg="mod">
          <ac:chgData name="Sidney Andrews (SeeSharpRun.NET)" userId="bf6b72ff-c0a4-4541-889d-4072e9e5979f" providerId="ADAL" clId="{D9452615-9FDA-4369-808E-2A7708F02B26}" dt="2021-06-17T17:06:27.715" v="3881"/>
          <ac:spMkLst>
            <pc:docMk/>
            <pc:sldMk cId="1715617631" sldId="2076137700"/>
            <ac:spMk id="62" creationId="{929AC06C-AA0A-4EEF-A628-35A151D981EB}"/>
          </ac:spMkLst>
        </pc:spChg>
        <pc:spChg chg="mod">
          <ac:chgData name="Sidney Andrews (SeeSharpRun.NET)" userId="bf6b72ff-c0a4-4541-889d-4072e9e5979f" providerId="ADAL" clId="{D9452615-9FDA-4369-808E-2A7708F02B26}" dt="2021-06-17T17:06:27.715" v="3881"/>
          <ac:spMkLst>
            <pc:docMk/>
            <pc:sldMk cId="1715617631" sldId="2076137700"/>
            <ac:spMk id="69" creationId="{A0373607-DE3E-4C4F-B39F-ABC977E65940}"/>
          </ac:spMkLst>
        </pc:spChg>
        <pc:spChg chg="mod">
          <ac:chgData name="Sidney Andrews (SeeSharpRun.NET)" userId="bf6b72ff-c0a4-4541-889d-4072e9e5979f" providerId="ADAL" clId="{D9452615-9FDA-4369-808E-2A7708F02B26}" dt="2021-06-17T17:06:27.715" v="3881"/>
          <ac:spMkLst>
            <pc:docMk/>
            <pc:sldMk cId="1715617631" sldId="2076137700"/>
            <ac:spMk id="70" creationId="{5A9E9215-FB80-4AF6-B4EF-C06BD7ACA76A}"/>
          </ac:spMkLst>
        </pc:spChg>
        <pc:spChg chg="mod">
          <ac:chgData name="Sidney Andrews (SeeSharpRun.NET)" userId="bf6b72ff-c0a4-4541-889d-4072e9e5979f" providerId="ADAL" clId="{D9452615-9FDA-4369-808E-2A7708F02B26}" dt="2021-06-17T17:06:27.715" v="3881"/>
          <ac:spMkLst>
            <pc:docMk/>
            <pc:sldMk cId="1715617631" sldId="2076137700"/>
            <ac:spMk id="71" creationId="{6DC99E0C-BB7F-42B7-A37C-6A26D105DBEF}"/>
          </ac:spMkLst>
        </pc:spChg>
        <pc:spChg chg="mod">
          <ac:chgData name="Sidney Andrews (SeeSharpRun.NET)" userId="bf6b72ff-c0a4-4541-889d-4072e9e5979f" providerId="ADAL" clId="{D9452615-9FDA-4369-808E-2A7708F02B26}" dt="2021-06-17T17:06:27.715" v="3881"/>
          <ac:spMkLst>
            <pc:docMk/>
            <pc:sldMk cId="1715617631" sldId="2076137700"/>
            <ac:spMk id="72" creationId="{4C71B914-DF07-45F5-B91E-B3DDAB39990C}"/>
          </ac:spMkLst>
        </pc:spChg>
        <pc:spChg chg="mod">
          <ac:chgData name="Sidney Andrews (SeeSharpRun.NET)" userId="bf6b72ff-c0a4-4541-889d-4072e9e5979f" providerId="ADAL" clId="{D9452615-9FDA-4369-808E-2A7708F02B26}" dt="2021-06-17T17:06:27.715" v="3881"/>
          <ac:spMkLst>
            <pc:docMk/>
            <pc:sldMk cId="1715617631" sldId="2076137700"/>
            <ac:spMk id="73" creationId="{0391E893-C929-4985-9B33-04FE5E794309}"/>
          </ac:spMkLst>
        </pc:spChg>
        <pc:spChg chg="mod">
          <ac:chgData name="Sidney Andrews (SeeSharpRun.NET)" userId="bf6b72ff-c0a4-4541-889d-4072e9e5979f" providerId="ADAL" clId="{D9452615-9FDA-4369-808E-2A7708F02B26}" dt="2021-06-17T17:06:27.715" v="3881"/>
          <ac:spMkLst>
            <pc:docMk/>
            <pc:sldMk cId="1715617631" sldId="2076137700"/>
            <ac:spMk id="74" creationId="{6162E91A-D4AF-4802-A95B-7E8377F5DFCF}"/>
          </ac:spMkLst>
        </pc:spChg>
        <pc:spChg chg="mod">
          <ac:chgData name="Sidney Andrews (SeeSharpRun.NET)" userId="bf6b72ff-c0a4-4541-889d-4072e9e5979f" providerId="ADAL" clId="{D9452615-9FDA-4369-808E-2A7708F02B26}" dt="2021-06-17T17:06:27.715" v="3881"/>
          <ac:spMkLst>
            <pc:docMk/>
            <pc:sldMk cId="1715617631" sldId="2076137700"/>
            <ac:spMk id="75" creationId="{438503A0-E795-4EF3-9ED2-863CB434CB1E}"/>
          </ac:spMkLst>
        </pc:spChg>
        <pc:spChg chg="mod">
          <ac:chgData name="Sidney Andrews (SeeSharpRun.NET)" userId="bf6b72ff-c0a4-4541-889d-4072e9e5979f" providerId="ADAL" clId="{D9452615-9FDA-4369-808E-2A7708F02B26}" dt="2021-06-17T17:06:27.715" v="3881"/>
          <ac:spMkLst>
            <pc:docMk/>
            <pc:sldMk cId="1715617631" sldId="2076137700"/>
            <ac:spMk id="76" creationId="{48D523B8-AC4B-48C9-A10B-BEC09129124A}"/>
          </ac:spMkLst>
        </pc:spChg>
        <pc:spChg chg="mod">
          <ac:chgData name="Sidney Andrews (SeeSharpRun.NET)" userId="bf6b72ff-c0a4-4541-889d-4072e9e5979f" providerId="ADAL" clId="{D9452615-9FDA-4369-808E-2A7708F02B26}" dt="2021-06-17T17:06:27.715" v="3881"/>
          <ac:spMkLst>
            <pc:docMk/>
            <pc:sldMk cId="1715617631" sldId="2076137700"/>
            <ac:spMk id="77" creationId="{86E6E86F-C609-4DA9-A700-9914E976BD32}"/>
          </ac:spMkLst>
        </pc:spChg>
        <pc:spChg chg="mod">
          <ac:chgData name="Sidney Andrews (SeeSharpRun.NET)" userId="bf6b72ff-c0a4-4541-889d-4072e9e5979f" providerId="ADAL" clId="{D9452615-9FDA-4369-808E-2A7708F02B26}" dt="2021-06-17T17:06:27.715" v="3881"/>
          <ac:spMkLst>
            <pc:docMk/>
            <pc:sldMk cId="1715617631" sldId="2076137700"/>
            <ac:spMk id="78" creationId="{803C0962-1031-476E-9CC0-49A4A163BAC2}"/>
          </ac:spMkLst>
        </pc:spChg>
        <pc:spChg chg="add mod">
          <ac:chgData name="Sidney Andrews (SeeSharpRun.NET)" userId="bf6b72ff-c0a4-4541-889d-4072e9e5979f" providerId="ADAL" clId="{D9452615-9FDA-4369-808E-2A7708F02B26}" dt="2021-06-17T17:09:54.810" v="3967" actId="12788"/>
          <ac:spMkLst>
            <pc:docMk/>
            <pc:sldMk cId="1715617631" sldId="2076137700"/>
            <ac:spMk id="79" creationId="{063468A0-7A04-452F-A684-0CF97518D98E}"/>
          </ac:spMkLst>
        </pc:spChg>
        <pc:spChg chg="add del mod topLvl">
          <ac:chgData name="Sidney Andrews (SeeSharpRun.NET)" userId="bf6b72ff-c0a4-4541-889d-4072e9e5979f" providerId="ADAL" clId="{D9452615-9FDA-4369-808E-2A7708F02B26}" dt="2021-06-17T17:09:09.282" v="3949" actId="478"/>
          <ac:spMkLst>
            <pc:docMk/>
            <pc:sldMk cId="1715617631" sldId="2076137700"/>
            <ac:spMk id="81" creationId="{95214911-A4E2-4909-8200-154DC61EC03E}"/>
          </ac:spMkLst>
        </pc:spChg>
        <pc:spChg chg="add del mod ord topLvl">
          <ac:chgData name="Sidney Andrews (SeeSharpRun.NET)" userId="bf6b72ff-c0a4-4541-889d-4072e9e5979f" providerId="ADAL" clId="{D9452615-9FDA-4369-808E-2A7708F02B26}" dt="2021-06-17T17:09:15.696" v="3950"/>
          <ac:spMkLst>
            <pc:docMk/>
            <pc:sldMk cId="1715617631" sldId="2076137700"/>
            <ac:spMk id="82" creationId="{97BD196C-A172-458F-861A-1BD94D638389}"/>
          </ac:spMkLst>
        </pc:spChg>
        <pc:spChg chg="add del mod">
          <ac:chgData name="Sidney Andrews (SeeSharpRun.NET)" userId="bf6b72ff-c0a4-4541-889d-4072e9e5979f" providerId="ADAL" clId="{D9452615-9FDA-4369-808E-2A7708F02B26}" dt="2021-06-17T17:09:15.696" v="3950"/>
          <ac:spMkLst>
            <pc:docMk/>
            <pc:sldMk cId="1715617631" sldId="2076137700"/>
            <ac:spMk id="83" creationId="{E1035282-880A-4843-8F5E-706AA81806CF}"/>
          </ac:spMkLst>
        </pc:spChg>
        <pc:spChg chg="add del mod">
          <ac:chgData name="Sidney Andrews (SeeSharpRun.NET)" userId="bf6b72ff-c0a4-4541-889d-4072e9e5979f" providerId="ADAL" clId="{D9452615-9FDA-4369-808E-2A7708F02B26}" dt="2021-06-17T17:09:25.970" v="3955"/>
          <ac:spMkLst>
            <pc:docMk/>
            <pc:sldMk cId="1715617631" sldId="2076137700"/>
            <ac:spMk id="84" creationId="{B45C64CE-2196-49E3-B815-6BA1E4C8B16B}"/>
          </ac:spMkLst>
        </pc:spChg>
        <pc:spChg chg="add del mod">
          <ac:chgData name="Sidney Andrews (SeeSharpRun.NET)" userId="bf6b72ff-c0a4-4541-889d-4072e9e5979f" providerId="ADAL" clId="{D9452615-9FDA-4369-808E-2A7708F02B26}" dt="2021-06-17T17:09:28.272" v="3956"/>
          <ac:spMkLst>
            <pc:docMk/>
            <pc:sldMk cId="1715617631" sldId="2076137700"/>
            <ac:spMk id="85" creationId="{B9F6DA1D-8862-4EE2-AA59-516C518D4E83}"/>
          </ac:spMkLst>
        </pc:spChg>
        <pc:spChg chg="add mod">
          <ac:chgData name="Sidney Andrews (SeeSharpRun.NET)" userId="bf6b72ff-c0a4-4541-889d-4072e9e5979f" providerId="ADAL" clId="{D9452615-9FDA-4369-808E-2A7708F02B26}" dt="2021-06-17T17:10:29.017" v="3982" actId="207"/>
          <ac:spMkLst>
            <pc:docMk/>
            <pc:sldMk cId="1715617631" sldId="2076137700"/>
            <ac:spMk id="86" creationId="{D41B6C3C-0D1A-4903-806C-F43191EB0EB2}"/>
          </ac:spMkLst>
        </pc:spChg>
        <pc:spChg chg="mod">
          <ac:chgData name="Sidney Andrews (SeeSharpRun.NET)" userId="bf6b72ff-c0a4-4541-889d-4072e9e5979f" providerId="ADAL" clId="{D9452615-9FDA-4369-808E-2A7708F02B26}" dt="2021-06-17T17:08:21.742" v="3936"/>
          <ac:spMkLst>
            <pc:docMk/>
            <pc:sldMk cId="1715617631" sldId="2076137700"/>
            <ac:spMk id="87" creationId="{64F3728A-3EFA-4F5A-AD3A-D09F18BAEDB0}"/>
          </ac:spMkLst>
        </pc:spChg>
        <pc:spChg chg="mod">
          <ac:chgData name="Sidney Andrews (SeeSharpRun.NET)" userId="bf6b72ff-c0a4-4541-889d-4072e9e5979f" providerId="ADAL" clId="{D9452615-9FDA-4369-808E-2A7708F02B26}" dt="2021-06-17T17:08:36.961" v="3939"/>
          <ac:spMkLst>
            <pc:docMk/>
            <pc:sldMk cId="1715617631" sldId="2076137700"/>
            <ac:spMk id="88" creationId="{BE55FF75-7027-4F5A-842F-EA998074A337}"/>
          </ac:spMkLst>
        </pc:spChg>
        <pc:spChg chg="mod">
          <ac:chgData name="Sidney Andrews (SeeSharpRun.NET)" userId="bf6b72ff-c0a4-4541-889d-4072e9e5979f" providerId="ADAL" clId="{D9452615-9FDA-4369-808E-2A7708F02B26}" dt="2021-06-17T17:08:48.757" v="3941"/>
          <ac:spMkLst>
            <pc:docMk/>
            <pc:sldMk cId="1715617631" sldId="2076137700"/>
            <ac:spMk id="89" creationId="{7440C735-325F-475D-99D8-6E4229BAFD39}"/>
          </ac:spMkLst>
        </pc:spChg>
        <pc:spChg chg="mod">
          <ac:chgData name="Sidney Andrews (SeeSharpRun.NET)" userId="bf6b72ff-c0a4-4541-889d-4072e9e5979f" providerId="ADAL" clId="{D9452615-9FDA-4369-808E-2A7708F02B26}" dt="2021-06-17T17:08:58.182" v="3943"/>
          <ac:spMkLst>
            <pc:docMk/>
            <pc:sldMk cId="1715617631" sldId="2076137700"/>
            <ac:spMk id="90" creationId="{4360E90C-1517-436D-8C9D-159882CDC0F5}"/>
          </ac:spMkLst>
        </pc:spChg>
        <pc:spChg chg="del mod ord">
          <ac:chgData name="Sidney Andrews (SeeSharpRun.NET)" userId="bf6b72ff-c0a4-4541-889d-4072e9e5979f" providerId="ADAL" clId="{D9452615-9FDA-4369-808E-2A7708F02B26}" dt="2021-06-17T17:09:25.970" v="3955"/>
          <ac:spMkLst>
            <pc:docMk/>
            <pc:sldMk cId="1715617631" sldId="2076137700"/>
            <ac:spMk id="91" creationId="{DD6203A9-6FE1-4821-ACF3-4C858D4483D8}"/>
          </ac:spMkLst>
        </pc:spChg>
        <pc:spChg chg="del mod">
          <ac:chgData name="Sidney Andrews (SeeSharpRun.NET)" userId="bf6b72ff-c0a4-4541-889d-4072e9e5979f" providerId="ADAL" clId="{D9452615-9FDA-4369-808E-2A7708F02B26}" dt="2021-06-17T17:09:28.272" v="3956"/>
          <ac:spMkLst>
            <pc:docMk/>
            <pc:sldMk cId="1715617631" sldId="2076137700"/>
            <ac:spMk id="92" creationId="{3761230B-3D29-4451-8B4F-83F0A05A11EB}"/>
          </ac:spMkLst>
        </pc:spChg>
        <pc:spChg chg="mod">
          <ac:chgData name="Sidney Andrews (SeeSharpRun.NET)" userId="bf6b72ff-c0a4-4541-889d-4072e9e5979f" providerId="ADAL" clId="{D9452615-9FDA-4369-808E-2A7708F02B26}" dt="2021-06-17T17:10:35.362" v="3983" actId="207"/>
          <ac:spMkLst>
            <pc:docMk/>
            <pc:sldMk cId="1715617631" sldId="2076137700"/>
            <ac:spMk id="93" creationId="{98808515-F136-432D-A44E-9E044255429D}"/>
          </ac:spMkLst>
        </pc:spChg>
        <pc:spChg chg="mod">
          <ac:chgData name="Sidney Andrews (SeeSharpRun.NET)" userId="bf6b72ff-c0a4-4541-889d-4072e9e5979f" providerId="ADAL" clId="{D9452615-9FDA-4369-808E-2A7708F02B26}" dt="2021-06-17T17:11:43.341" v="4010"/>
          <ac:spMkLst>
            <pc:docMk/>
            <pc:sldMk cId="1715617631" sldId="2076137700"/>
            <ac:spMk id="105" creationId="{30FCDC24-EC1E-4CCE-95E6-05F77A17AB0C}"/>
          </ac:spMkLst>
        </pc:spChg>
        <pc:spChg chg="mod">
          <ac:chgData name="Sidney Andrews (SeeSharpRun.NET)" userId="bf6b72ff-c0a4-4541-889d-4072e9e5979f" providerId="ADAL" clId="{D9452615-9FDA-4369-808E-2A7708F02B26}" dt="2021-06-17T17:11:43.341" v="4010"/>
          <ac:spMkLst>
            <pc:docMk/>
            <pc:sldMk cId="1715617631" sldId="2076137700"/>
            <ac:spMk id="110" creationId="{BB24CF22-DFF5-4133-A894-988313CC0AB2}"/>
          </ac:spMkLst>
        </pc:spChg>
        <pc:spChg chg="mod">
          <ac:chgData name="Sidney Andrews (SeeSharpRun.NET)" userId="bf6b72ff-c0a4-4541-889d-4072e9e5979f" providerId="ADAL" clId="{D9452615-9FDA-4369-808E-2A7708F02B26}" dt="2021-06-17T17:11:43.341" v="4010"/>
          <ac:spMkLst>
            <pc:docMk/>
            <pc:sldMk cId="1715617631" sldId="2076137700"/>
            <ac:spMk id="111" creationId="{411E3382-91CB-4B33-A8B1-E9436E3BFDF3}"/>
          </ac:spMkLst>
        </pc:spChg>
        <pc:spChg chg="mod">
          <ac:chgData name="Sidney Andrews (SeeSharpRun.NET)" userId="bf6b72ff-c0a4-4541-889d-4072e9e5979f" providerId="ADAL" clId="{D9452615-9FDA-4369-808E-2A7708F02B26}" dt="2021-06-17T17:11:43.341" v="4010"/>
          <ac:spMkLst>
            <pc:docMk/>
            <pc:sldMk cId="1715617631" sldId="2076137700"/>
            <ac:spMk id="112" creationId="{769FE73B-74DE-425E-A3DD-3DA6F8A3F2BF}"/>
          </ac:spMkLst>
        </pc:spChg>
        <pc:spChg chg="mod">
          <ac:chgData name="Sidney Andrews (SeeSharpRun.NET)" userId="bf6b72ff-c0a4-4541-889d-4072e9e5979f" providerId="ADAL" clId="{D9452615-9FDA-4369-808E-2A7708F02B26}" dt="2021-06-17T17:11:43.341" v="4010"/>
          <ac:spMkLst>
            <pc:docMk/>
            <pc:sldMk cId="1715617631" sldId="2076137700"/>
            <ac:spMk id="113" creationId="{765E4586-84CB-43C6-A3FC-EEC606369B21}"/>
          </ac:spMkLst>
        </pc:spChg>
        <pc:spChg chg="mod">
          <ac:chgData name="Sidney Andrews (SeeSharpRun.NET)" userId="bf6b72ff-c0a4-4541-889d-4072e9e5979f" providerId="ADAL" clId="{D9452615-9FDA-4369-808E-2A7708F02B26}" dt="2021-06-17T17:11:43.341" v="4010"/>
          <ac:spMkLst>
            <pc:docMk/>
            <pc:sldMk cId="1715617631" sldId="2076137700"/>
            <ac:spMk id="114" creationId="{77652346-6751-48EE-AC2D-83C60EB9C47B}"/>
          </ac:spMkLst>
        </pc:spChg>
        <pc:spChg chg="mod">
          <ac:chgData name="Sidney Andrews (SeeSharpRun.NET)" userId="bf6b72ff-c0a4-4541-889d-4072e9e5979f" providerId="ADAL" clId="{D9452615-9FDA-4369-808E-2A7708F02B26}" dt="2021-06-17T17:11:43.341" v="4010"/>
          <ac:spMkLst>
            <pc:docMk/>
            <pc:sldMk cId="1715617631" sldId="2076137700"/>
            <ac:spMk id="115" creationId="{ECF33A99-F180-4C7D-A63B-FBEC4607EF66}"/>
          </ac:spMkLst>
        </pc:spChg>
        <pc:spChg chg="mod">
          <ac:chgData name="Sidney Andrews (SeeSharpRun.NET)" userId="bf6b72ff-c0a4-4541-889d-4072e9e5979f" providerId="ADAL" clId="{D9452615-9FDA-4369-808E-2A7708F02B26}" dt="2021-06-17T17:11:43.341" v="4010"/>
          <ac:spMkLst>
            <pc:docMk/>
            <pc:sldMk cId="1715617631" sldId="2076137700"/>
            <ac:spMk id="116" creationId="{D53B5DCB-34AF-4FAB-8A6E-36BDEE93344D}"/>
          </ac:spMkLst>
        </pc:spChg>
        <pc:spChg chg="mod">
          <ac:chgData name="Sidney Andrews (SeeSharpRun.NET)" userId="bf6b72ff-c0a4-4541-889d-4072e9e5979f" providerId="ADAL" clId="{D9452615-9FDA-4369-808E-2A7708F02B26}" dt="2021-06-17T17:11:43.341" v="4010"/>
          <ac:spMkLst>
            <pc:docMk/>
            <pc:sldMk cId="1715617631" sldId="2076137700"/>
            <ac:spMk id="117" creationId="{AA3FA384-A972-4617-BFA0-D5D9E419179E}"/>
          </ac:spMkLst>
        </pc:spChg>
        <pc:spChg chg="add mod">
          <ac:chgData name="Sidney Andrews (SeeSharpRun.NET)" userId="bf6b72ff-c0a4-4541-889d-4072e9e5979f" providerId="ADAL" clId="{D9452615-9FDA-4369-808E-2A7708F02B26}" dt="2021-06-17T17:14:48.055" v="4103" actId="552"/>
          <ac:spMkLst>
            <pc:docMk/>
            <pc:sldMk cId="1715617631" sldId="2076137700"/>
            <ac:spMk id="118" creationId="{186DD21A-242A-4064-875D-3CE945DDF7B6}"/>
          </ac:spMkLst>
        </pc:spChg>
        <pc:spChg chg="mod">
          <ac:chgData name="Sidney Andrews (SeeSharpRun.NET)" userId="bf6b72ff-c0a4-4541-889d-4072e9e5979f" providerId="ADAL" clId="{D9452615-9FDA-4369-808E-2A7708F02B26}" dt="2021-06-17T17:11:53.545" v="4014"/>
          <ac:spMkLst>
            <pc:docMk/>
            <pc:sldMk cId="1715617631" sldId="2076137700"/>
            <ac:spMk id="123" creationId="{0746BE45-FB3C-4481-BD31-959C9DD681B4}"/>
          </ac:spMkLst>
        </pc:spChg>
        <pc:spChg chg="mod">
          <ac:chgData name="Sidney Andrews (SeeSharpRun.NET)" userId="bf6b72ff-c0a4-4541-889d-4072e9e5979f" providerId="ADAL" clId="{D9452615-9FDA-4369-808E-2A7708F02B26}" dt="2021-06-17T17:11:53.545" v="4014"/>
          <ac:spMkLst>
            <pc:docMk/>
            <pc:sldMk cId="1715617631" sldId="2076137700"/>
            <ac:spMk id="128" creationId="{291D1117-FDA0-4D2D-A760-C67CCB548F7F}"/>
          </ac:spMkLst>
        </pc:spChg>
        <pc:spChg chg="mod">
          <ac:chgData name="Sidney Andrews (SeeSharpRun.NET)" userId="bf6b72ff-c0a4-4541-889d-4072e9e5979f" providerId="ADAL" clId="{D9452615-9FDA-4369-808E-2A7708F02B26}" dt="2021-06-17T17:11:53.545" v="4014"/>
          <ac:spMkLst>
            <pc:docMk/>
            <pc:sldMk cId="1715617631" sldId="2076137700"/>
            <ac:spMk id="129" creationId="{D152E427-5AE6-4C82-9512-295D6C89DFE8}"/>
          </ac:spMkLst>
        </pc:spChg>
        <pc:spChg chg="mod">
          <ac:chgData name="Sidney Andrews (SeeSharpRun.NET)" userId="bf6b72ff-c0a4-4541-889d-4072e9e5979f" providerId="ADAL" clId="{D9452615-9FDA-4369-808E-2A7708F02B26}" dt="2021-06-17T17:11:53.545" v="4014"/>
          <ac:spMkLst>
            <pc:docMk/>
            <pc:sldMk cId="1715617631" sldId="2076137700"/>
            <ac:spMk id="130" creationId="{03309227-C7E4-4401-9340-A84739A04591}"/>
          </ac:spMkLst>
        </pc:spChg>
        <pc:spChg chg="mod">
          <ac:chgData name="Sidney Andrews (SeeSharpRun.NET)" userId="bf6b72ff-c0a4-4541-889d-4072e9e5979f" providerId="ADAL" clId="{D9452615-9FDA-4369-808E-2A7708F02B26}" dt="2021-06-17T17:11:53.545" v="4014"/>
          <ac:spMkLst>
            <pc:docMk/>
            <pc:sldMk cId="1715617631" sldId="2076137700"/>
            <ac:spMk id="131" creationId="{8D0F8340-F9A5-4C01-BA1A-0CEEED195675}"/>
          </ac:spMkLst>
        </pc:spChg>
        <pc:spChg chg="mod">
          <ac:chgData name="Sidney Andrews (SeeSharpRun.NET)" userId="bf6b72ff-c0a4-4541-889d-4072e9e5979f" providerId="ADAL" clId="{D9452615-9FDA-4369-808E-2A7708F02B26}" dt="2021-06-17T17:11:53.545" v="4014"/>
          <ac:spMkLst>
            <pc:docMk/>
            <pc:sldMk cId="1715617631" sldId="2076137700"/>
            <ac:spMk id="132" creationId="{5228FC44-4421-4C67-844A-A8666A1ED25C}"/>
          </ac:spMkLst>
        </pc:spChg>
        <pc:spChg chg="mod">
          <ac:chgData name="Sidney Andrews (SeeSharpRun.NET)" userId="bf6b72ff-c0a4-4541-889d-4072e9e5979f" providerId="ADAL" clId="{D9452615-9FDA-4369-808E-2A7708F02B26}" dt="2021-06-17T17:11:53.545" v="4014"/>
          <ac:spMkLst>
            <pc:docMk/>
            <pc:sldMk cId="1715617631" sldId="2076137700"/>
            <ac:spMk id="133" creationId="{D487BFE0-3E83-43B8-BCA5-59290335A2F4}"/>
          </ac:spMkLst>
        </pc:spChg>
        <pc:spChg chg="mod">
          <ac:chgData name="Sidney Andrews (SeeSharpRun.NET)" userId="bf6b72ff-c0a4-4541-889d-4072e9e5979f" providerId="ADAL" clId="{D9452615-9FDA-4369-808E-2A7708F02B26}" dt="2021-06-17T17:11:53.545" v="4014"/>
          <ac:spMkLst>
            <pc:docMk/>
            <pc:sldMk cId="1715617631" sldId="2076137700"/>
            <ac:spMk id="134" creationId="{2CDC9A89-4335-4A2B-9F1D-FC55D6EB8568}"/>
          </ac:spMkLst>
        </pc:spChg>
        <pc:spChg chg="mod">
          <ac:chgData name="Sidney Andrews (SeeSharpRun.NET)" userId="bf6b72ff-c0a4-4541-889d-4072e9e5979f" providerId="ADAL" clId="{D9452615-9FDA-4369-808E-2A7708F02B26}" dt="2021-06-17T17:11:53.545" v="4014"/>
          <ac:spMkLst>
            <pc:docMk/>
            <pc:sldMk cId="1715617631" sldId="2076137700"/>
            <ac:spMk id="135" creationId="{B9DA2008-A50B-483A-BDC5-65F742A9BF09}"/>
          </ac:spMkLst>
        </pc:spChg>
        <pc:spChg chg="mod">
          <ac:chgData name="Sidney Andrews (SeeSharpRun.NET)" userId="bf6b72ff-c0a4-4541-889d-4072e9e5979f" providerId="ADAL" clId="{D9452615-9FDA-4369-808E-2A7708F02B26}" dt="2021-06-17T17:11:53.545" v="4014"/>
          <ac:spMkLst>
            <pc:docMk/>
            <pc:sldMk cId="1715617631" sldId="2076137700"/>
            <ac:spMk id="136" creationId="{DD95A2A8-BAE0-4EFE-8BC9-32AB8BBF9620}"/>
          </ac:spMkLst>
        </pc:spChg>
        <pc:spChg chg="mod">
          <ac:chgData name="Sidney Andrews (SeeSharpRun.NET)" userId="bf6b72ff-c0a4-4541-889d-4072e9e5979f" providerId="ADAL" clId="{D9452615-9FDA-4369-808E-2A7708F02B26}" dt="2021-06-17T17:11:53.545" v="4014"/>
          <ac:spMkLst>
            <pc:docMk/>
            <pc:sldMk cId="1715617631" sldId="2076137700"/>
            <ac:spMk id="141" creationId="{DDB341B6-A904-4C66-B03B-4A6885B03D17}"/>
          </ac:spMkLst>
        </pc:spChg>
        <pc:spChg chg="mod">
          <ac:chgData name="Sidney Andrews (SeeSharpRun.NET)" userId="bf6b72ff-c0a4-4541-889d-4072e9e5979f" providerId="ADAL" clId="{D9452615-9FDA-4369-808E-2A7708F02B26}" dt="2021-06-17T17:11:53.545" v="4014"/>
          <ac:spMkLst>
            <pc:docMk/>
            <pc:sldMk cId="1715617631" sldId="2076137700"/>
            <ac:spMk id="142" creationId="{FD294623-00CE-4BDE-9427-3187087C129D}"/>
          </ac:spMkLst>
        </pc:spChg>
        <pc:spChg chg="mod">
          <ac:chgData name="Sidney Andrews (SeeSharpRun.NET)" userId="bf6b72ff-c0a4-4541-889d-4072e9e5979f" providerId="ADAL" clId="{D9452615-9FDA-4369-808E-2A7708F02B26}" dt="2021-06-17T17:11:53.545" v="4014"/>
          <ac:spMkLst>
            <pc:docMk/>
            <pc:sldMk cId="1715617631" sldId="2076137700"/>
            <ac:spMk id="143" creationId="{FB4817F4-18D2-4B16-8625-F4A59138F688}"/>
          </ac:spMkLst>
        </pc:spChg>
        <pc:spChg chg="mod">
          <ac:chgData name="Sidney Andrews (SeeSharpRun.NET)" userId="bf6b72ff-c0a4-4541-889d-4072e9e5979f" providerId="ADAL" clId="{D9452615-9FDA-4369-808E-2A7708F02B26}" dt="2021-06-17T17:11:53.545" v="4014"/>
          <ac:spMkLst>
            <pc:docMk/>
            <pc:sldMk cId="1715617631" sldId="2076137700"/>
            <ac:spMk id="144" creationId="{46B1D399-F175-4B48-9F4D-DC769F3549CF}"/>
          </ac:spMkLst>
        </pc:spChg>
        <pc:spChg chg="mod">
          <ac:chgData name="Sidney Andrews (SeeSharpRun.NET)" userId="bf6b72ff-c0a4-4541-889d-4072e9e5979f" providerId="ADAL" clId="{D9452615-9FDA-4369-808E-2A7708F02B26}" dt="2021-06-17T17:11:53.545" v="4014"/>
          <ac:spMkLst>
            <pc:docMk/>
            <pc:sldMk cId="1715617631" sldId="2076137700"/>
            <ac:spMk id="145" creationId="{1E58AE24-49A4-485A-9BE6-6A2B04C41514}"/>
          </ac:spMkLst>
        </pc:spChg>
        <pc:spChg chg="mod">
          <ac:chgData name="Sidney Andrews (SeeSharpRun.NET)" userId="bf6b72ff-c0a4-4541-889d-4072e9e5979f" providerId="ADAL" clId="{D9452615-9FDA-4369-808E-2A7708F02B26}" dt="2021-06-17T17:11:53.545" v="4014"/>
          <ac:spMkLst>
            <pc:docMk/>
            <pc:sldMk cId="1715617631" sldId="2076137700"/>
            <ac:spMk id="146" creationId="{4FE138DF-234A-4243-A8FB-FBB33915F9A2}"/>
          </ac:spMkLst>
        </pc:spChg>
        <pc:spChg chg="mod">
          <ac:chgData name="Sidney Andrews (SeeSharpRun.NET)" userId="bf6b72ff-c0a4-4541-889d-4072e9e5979f" providerId="ADAL" clId="{D9452615-9FDA-4369-808E-2A7708F02B26}" dt="2021-06-17T17:11:53.545" v="4014"/>
          <ac:spMkLst>
            <pc:docMk/>
            <pc:sldMk cId="1715617631" sldId="2076137700"/>
            <ac:spMk id="147" creationId="{CDC2FB88-B722-42FB-B683-B26E2D1B3827}"/>
          </ac:spMkLst>
        </pc:spChg>
        <pc:spChg chg="mod">
          <ac:chgData name="Sidney Andrews (SeeSharpRun.NET)" userId="bf6b72ff-c0a4-4541-889d-4072e9e5979f" providerId="ADAL" clId="{D9452615-9FDA-4369-808E-2A7708F02B26}" dt="2021-06-17T17:11:53.545" v="4014"/>
          <ac:spMkLst>
            <pc:docMk/>
            <pc:sldMk cId="1715617631" sldId="2076137700"/>
            <ac:spMk id="148" creationId="{F1F1F7C6-C49D-4726-BDF8-ADFA55DA58D6}"/>
          </ac:spMkLst>
        </pc:spChg>
        <pc:spChg chg="mod">
          <ac:chgData name="Sidney Andrews (SeeSharpRun.NET)" userId="bf6b72ff-c0a4-4541-889d-4072e9e5979f" providerId="ADAL" clId="{D9452615-9FDA-4369-808E-2A7708F02B26}" dt="2021-06-17T17:11:56.128" v="4016"/>
          <ac:spMkLst>
            <pc:docMk/>
            <pc:sldMk cId="1715617631" sldId="2076137700"/>
            <ac:spMk id="153" creationId="{48263677-9D1A-4993-A486-30099093F5CC}"/>
          </ac:spMkLst>
        </pc:spChg>
        <pc:spChg chg="mod">
          <ac:chgData name="Sidney Andrews (SeeSharpRun.NET)" userId="bf6b72ff-c0a4-4541-889d-4072e9e5979f" providerId="ADAL" clId="{D9452615-9FDA-4369-808E-2A7708F02B26}" dt="2021-06-17T17:11:56.128" v="4016"/>
          <ac:spMkLst>
            <pc:docMk/>
            <pc:sldMk cId="1715617631" sldId="2076137700"/>
            <ac:spMk id="158" creationId="{720EFF4B-862D-4DF4-B78A-3E73883EA522}"/>
          </ac:spMkLst>
        </pc:spChg>
        <pc:spChg chg="mod">
          <ac:chgData name="Sidney Andrews (SeeSharpRun.NET)" userId="bf6b72ff-c0a4-4541-889d-4072e9e5979f" providerId="ADAL" clId="{D9452615-9FDA-4369-808E-2A7708F02B26}" dt="2021-06-17T17:11:56.128" v="4016"/>
          <ac:spMkLst>
            <pc:docMk/>
            <pc:sldMk cId="1715617631" sldId="2076137700"/>
            <ac:spMk id="159" creationId="{81E6AE7D-D07B-454F-BE8D-DF52E7145167}"/>
          </ac:spMkLst>
        </pc:spChg>
        <pc:spChg chg="mod">
          <ac:chgData name="Sidney Andrews (SeeSharpRun.NET)" userId="bf6b72ff-c0a4-4541-889d-4072e9e5979f" providerId="ADAL" clId="{D9452615-9FDA-4369-808E-2A7708F02B26}" dt="2021-06-17T17:11:56.128" v="4016"/>
          <ac:spMkLst>
            <pc:docMk/>
            <pc:sldMk cId="1715617631" sldId="2076137700"/>
            <ac:spMk id="160" creationId="{23CFF850-BC42-4209-B318-90008BC0FEA5}"/>
          </ac:spMkLst>
        </pc:spChg>
        <pc:spChg chg="mod">
          <ac:chgData name="Sidney Andrews (SeeSharpRun.NET)" userId="bf6b72ff-c0a4-4541-889d-4072e9e5979f" providerId="ADAL" clId="{D9452615-9FDA-4369-808E-2A7708F02B26}" dt="2021-06-17T17:11:56.128" v="4016"/>
          <ac:spMkLst>
            <pc:docMk/>
            <pc:sldMk cId="1715617631" sldId="2076137700"/>
            <ac:spMk id="161" creationId="{1FC72C77-CC6A-4447-8B5A-F2975D7D3C6F}"/>
          </ac:spMkLst>
        </pc:spChg>
        <pc:spChg chg="mod">
          <ac:chgData name="Sidney Andrews (SeeSharpRun.NET)" userId="bf6b72ff-c0a4-4541-889d-4072e9e5979f" providerId="ADAL" clId="{D9452615-9FDA-4369-808E-2A7708F02B26}" dt="2021-06-17T17:11:56.128" v="4016"/>
          <ac:spMkLst>
            <pc:docMk/>
            <pc:sldMk cId="1715617631" sldId="2076137700"/>
            <ac:spMk id="162" creationId="{B3F2A936-F37E-4FF6-B67B-4856664921F7}"/>
          </ac:spMkLst>
        </pc:spChg>
        <pc:spChg chg="mod">
          <ac:chgData name="Sidney Andrews (SeeSharpRun.NET)" userId="bf6b72ff-c0a4-4541-889d-4072e9e5979f" providerId="ADAL" clId="{D9452615-9FDA-4369-808E-2A7708F02B26}" dt="2021-06-17T17:11:56.128" v="4016"/>
          <ac:spMkLst>
            <pc:docMk/>
            <pc:sldMk cId="1715617631" sldId="2076137700"/>
            <ac:spMk id="163" creationId="{15D46843-CC3C-46A2-A116-D8D8C1FD85C5}"/>
          </ac:spMkLst>
        </pc:spChg>
        <pc:spChg chg="mod">
          <ac:chgData name="Sidney Andrews (SeeSharpRun.NET)" userId="bf6b72ff-c0a4-4541-889d-4072e9e5979f" providerId="ADAL" clId="{D9452615-9FDA-4369-808E-2A7708F02B26}" dt="2021-06-17T17:11:56.128" v="4016"/>
          <ac:spMkLst>
            <pc:docMk/>
            <pc:sldMk cId="1715617631" sldId="2076137700"/>
            <ac:spMk id="164" creationId="{2302575C-189D-4C0B-B895-49A8097F778F}"/>
          </ac:spMkLst>
        </pc:spChg>
        <pc:spChg chg="mod">
          <ac:chgData name="Sidney Andrews (SeeSharpRun.NET)" userId="bf6b72ff-c0a4-4541-889d-4072e9e5979f" providerId="ADAL" clId="{D9452615-9FDA-4369-808E-2A7708F02B26}" dt="2021-06-17T17:11:56.128" v="4016"/>
          <ac:spMkLst>
            <pc:docMk/>
            <pc:sldMk cId="1715617631" sldId="2076137700"/>
            <ac:spMk id="165" creationId="{8AE8B615-D5E8-40BE-B750-62F92119D2BC}"/>
          </ac:spMkLst>
        </pc:spChg>
        <pc:spChg chg="mod">
          <ac:chgData name="Sidney Andrews (SeeSharpRun.NET)" userId="bf6b72ff-c0a4-4541-889d-4072e9e5979f" providerId="ADAL" clId="{D9452615-9FDA-4369-808E-2A7708F02B26}" dt="2021-06-17T17:11:56.128" v="4016"/>
          <ac:spMkLst>
            <pc:docMk/>
            <pc:sldMk cId="1715617631" sldId="2076137700"/>
            <ac:spMk id="166" creationId="{8A0B99C9-2070-4596-B448-F3548022911A}"/>
          </ac:spMkLst>
        </pc:spChg>
        <pc:spChg chg="mod">
          <ac:chgData name="Sidney Andrews (SeeSharpRun.NET)" userId="bf6b72ff-c0a4-4541-889d-4072e9e5979f" providerId="ADAL" clId="{D9452615-9FDA-4369-808E-2A7708F02B26}" dt="2021-06-17T17:11:56.128" v="4016"/>
          <ac:spMkLst>
            <pc:docMk/>
            <pc:sldMk cId="1715617631" sldId="2076137700"/>
            <ac:spMk id="171" creationId="{29CEEEA8-7EDE-42D5-8C29-4229169CFF63}"/>
          </ac:spMkLst>
        </pc:spChg>
        <pc:spChg chg="mod">
          <ac:chgData name="Sidney Andrews (SeeSharpRun.NET)" userId="bf6b72ff-c0a4-4541-889d-4072e9e5979f" providerId="ADAL" clId="{D9452615-9FDA-4369-808E-2A7708F02B26}" dt="2021-06-17T17:11:56.128" v="4016"/>
          <ac:spMkLst>
            <pc:docMk/>
            <pc:sldMk cId="1715617631" sldId="2076137700"/>
            <ac:spMk id="172" creationId="{77CFD5E0-14B5-4D0A-968D-36BC68372402}"/>
          </ac:spMkLst>
        </pc:spChg>
        <pc:spChg chg="mod">
          <ac:chgData name="Sidney Andrews (SeeSharpRun.NET)" userId="bf6b72ff-c0a4-4541-889d-4072e9e5979f" providerId="ADAL" clId="{D9452615-9FDA-4369-808E-2A7708F02B26}" dt="2021-06-17T17:11:56.128" v="4016"/>
          <ac:spMkLst>
            <pc:docMk/>
            <pc:sldMk cId="1715617631" sldId="2076137700"/>
            <ac:spMk id="173" creationId="{CC30DB91-2D58-449B-80FE-A5E63D67825C}"/>
          </ac:spMkLst>
        </pc:spChg>
        <pc:spChg chg="mod">
          <ac:chgData name="Sidney Andrews (SeeSharpRun.NET)" userId="bf6b72ff-c0a4-4541-889d-4072e9e5979f" providerId="ADAL" clId="{D9452615-9FDA-4369-808E-2A7708F02B26}" dt="2021-06-17T17:11:56.128" v="4016"/>
          <ac:spMkLst>
            <pc:docMk/>
            <pc:sldMk cId="1715617631" sldId="2076137700"/>
            <ac:spMk id="174" creationId="{DA484EDC-6B54-4BE8-9BA0-592001FD7CC3}"/>
          </ac:spMkLst>
        </pc:spChg>
        <pc:spChg chg="mod">
          <ac:chgData name="Sidney Andrews (SeeSharpRun.NET)" userId="bf6b72ff-c0a4-4541-889d-4072e9e5979f" providerId="ADAL" clId="{D9452615-9FDA-4369-808E-2A7708F02B26}" dt="2021-06-17T17:11:56.128" v="4016"/>
          <ac:spMkLst>
            <pc:docMk/>
            <pc:sldMk cId="1715617631" sldId="2076137700"/>
            <ac:spMk id="175" creationId="{15815D16-3B49-4D68-BFEB-38F1A05D0AF4}"/>
          </ac:spMkLst>
        </pc:spChg>
        <pc:spChg chg="mod">
          <ac:chgData name="Sidney Andrews (SeeSharpRun.NET)" userId="bf6b72ff-c0a4-4541-889d-4072e9e5979f" providerId="ADAL" clId="{D9452615-9FDA-4369-808E-2A7708F02B26}" dt="2021-06-17T17:11:56.128" v="4016"/>
          <ac:spMkLst>
            <pc:docMk/>
            <pc:sldMk cId="1715617631" sldId="2076137700"/>
            <ac:spMk id="176" creationId="{47FE37F4-B1AF-4E52-A120-4D499E173645}"/>
          </ac:spMkLst>
        </pc:spChg>
        <pc:spChg chg="mod">
          <ac:chgData name="Sidney Andrews (SeeSharpRun.NET)" userId="bf6b72ff-c0a4-4541-889d-4072e9e5979f" providerId="ADAL" clId="{D9452615-9FDA-4369-808E-2A7708F02B26}" dt="2021-06-17T17:11:56.128" v="4016"/>
          <ac:spMkLst>
            <pc:docMk/>
            <pc:sldMk cId="1715617631" sldId="2076137700"/>
            <ac:spMk id="177" creationId="{26F5E0FE-0171-4A9D-BD1B-030B048DE718}"/>
          </ac:spMkLst>
        </pc:spChg>
        <pc:spChg chg="mod">
          <ac:chgData name="Sidney Andrews (SeeSharpRun.NET)" userId="bf6b72ff-c0a4-4541-889d-4072e9e5979f" providerId="ADAL" clId="{D9452615-9FDA-4369-808E-2A7708F02B26}" dt="2021-06-17T17:11:56.128" v="4016"/>
          <ac:spMkLst>
            <pc:docMk/>
            <pc:sldMk cId="1715617631" sldId="2076137700"/>
            <ac:spMk id="178" creationId="{27A42573-3A7B-42D7-B1F9-9E0E7660C95F}"/>
          </ac:spMkLst>
        </pc:spChg>
        <pc:spChg chg="mod">
          <ac:chgData name="Sidney Andrews (SeeSharpRun.NET)" userId="bf6b72ff-c0a4-4541-889d-4072e9e5979f" providerId="ADAL" clId="{D9452615-9FDA-4369-808E-2A7708F02B26}" dt="2021-06-17T17:12:31.373" v="4029" actId="1076"/>
          <ac:spMkLst>
            <pc:docMk/>
            <pc:sldMk cId="1715617631" sldId="2076137700"/>
            <ac:spMk id="183" creationId="{AC6FC1A2-98F4-44E6-B666-462F421240F0}"/>
          </ac:spMkLst>
        </pc:spChg>
        <pc:spChg chg="mod">
          <ac:chgData name="Sidney Andrews (SeeSharpRun.NET)" userId="bf6b72ff-c0a4-4541-889d-4072e9e5979f" providerId="ADAL" clId="{D9452615-9FDA-4369-808E-2A7708F02B26}" dt="2021-06-17T17:12:03.415" v="4020"/>
          <ac:spMkLst>
            <pc:docMk/>
            <pc:sldMk cId="1715617631" sldId="2076137700"/>
            <ac:spMk id="188" creationId="{A61E3888-D570-4FC4-8280-5363F161C561}"/>
          </ac:spMkLst>
        </pc:spChg>
        <pc:spChg chg="mod">
          <ac:chgData name="Sidney Andrews (SeeSharpRun.NET)" userId="bf6b72ff-c0a4-4541-889d-4072e9e5979f" providerId="ADAL" clId="{D9452615-9FDA-4369-808E-2A7708F02B26}" dt="2021-06-17T17:12:03.415" v="4020"/>
          <ac:spMkLst>
            <pc:docMk/>
            <pc:sldMk cId="1715617631" sldId="2076137700"/>
            <ac:spMk id="189" creationId="{B1EAB3B5-9709-4AB2-9C4C-FB6511EED53B}"/>
          </ac:spMkLst>
        </pc:spChg>
        <pc:spChg chg="mod">
          <ac:chgData name="Sidney Andrews (SeeSharpRun.NET)" userId="bf6b72ff-c0a4-4541-889d-4072e9e5979f" providerId="ADAL" clId="{D9452615-9FDA-4369-808E-2A7708F02B26}" dt="2021-06-17T17:12:03.415" v="4020"/>
          <ac:spMkLst>
            <pc:docMk/>
            <pc:sldMk cId="1715617631" sldId="2076137700"/>
            <ac:spMk id="190" creationId="{B84A0928-136D-458E-86D1-1487C6DC3686}"/>
          </ac:spMkLst>
        </pc:spChg>
        <pc:spChg chg="mod">
          <ac:chgData name="Sidney Andrews (SeeSharpRun.NET)" userId="bf6b72ff-c0a4-4541-889d-4072e9e5979f" providerId="ADAL" clId="{D9452615-9FDA-4369-808E-2A7708F02B26}" dt="2021-06-17T17:12:03.415" v="4020"/>
          <ac:spMkLst>
            <pc:docMk/>
            <pc:sldMk cId="1715617631" sldId="2076137700"/>
            <ac:spMk id="191" creationId="{E0146A9B-FAB6-46E2-B85A-A68E614AF92C}"/>
          </ac:spMkLst>
        </pc:spChg>
        <pc:spChg chg="mod">
          <ac:chgData name="Sidney Andrews (SeeSharpRun.NET)" userId="bf6b72ff-c0a4-4541-889d-4072e9e5979f" providerId="ADAL" clId="{D9452615-9FDA-4369-808E-2A7708F02B26}" dt="2021-06-17T17:12:03.415" v="4020"/>
          <ac:spMkLst>
            <pc:docMk/>
            <pc:sldMk cId="1715617631" sldId="2076137700"/>
            <ac:spMk id="192" creationId="{3277EE9E-1F6C-4BB1-8119-0755A30E2C87}"/>
          </ac:spMkLst>
        </pc:spChg>
        <pc:spChg chg="mod">
          <ac:chgData name="Sidney Andrews (SeeSharpRun.NET)" userId="bf6b72ff-c0a4-4541-889d-4072e9e5979f" providerId="ADAL" clId="{D9452615-9FDA-4369-808E-2A7708F02B26}" dt="2021-06-17T17:12:03.415" v="4020"/>
          <ac:spMkLst>
            <pc:docMk/>
            <pc:sldMk cId="1715617631" sldId="2076137700"/>
            <ac:spMk id="193" creationId="{16261F78-35B5-4A0A-B773-FCFA60A0445E}"/>
          </ac:spMkLst>
        </pc:spChg>
        <pc:spChg chg="mod">
          <ac:chgData name="Sidney Andrews (SeeSharpRun.NET)" userId="bf6b72ff-c0a4-4541-889d-4072e9e5979f" providerId="ADAL" clId="{D9452615-9FDA-4369-808E-2A7708F02B26}" dt="2021-06-17T17:12:03.415" v="4020"/>
          <ac:spMkLst>
            <pc:docMk/>
            <pc:sldMk cId="1715617631" sldId="2076137700"/>
            <ac:spMk id="194" creationId="{3CD9CC59-FC52-4AE2-804B-BC1D9CB869B2}"/>
          </ac:spMkLst>
        </pc:spChg>
        <pc:spChg chg="mod">
          <ac:chgData name="Sidney Andrews (SeeSharpRun.NET)" userId="bf6b72ff-c0a4-4541-889d-4072e9e5979f" providerId="ADAL" clId="{D9452615-9FDA-4369-808E-2A7708F02B26}" dt="2021-06-17T17:12:03.415" v="4020"/>
          <ac:spMkLst>
            <pc:docMk/>
            <pc:sldMk cId="1715617631" sldId="2076137700"/>
            <ac:spMk id="195" creationId="{1F01DC6C-DAE0-44E8-BF6A-43F42473EB64}"/>
          </ac:spMkLst>
        </pc:spChg>
        <pc:spChg chg="mod">
          <ac:chgData name="Sidney Andrews (SeeSharpRun.NET)" userId="bf6b72ff-c0a4-4541-889d-4072e9e5979f" providerId="ADAL" clId="{D9452615-9FDA-4369-808E-2A7708F02B26}" dt="2021-06-17T17:12:03.415" v="4020"/>
          <ac:spMkLst>
            <pc:docMk/>
            <pc:sldMk cId="1715617631" sldId="2076137700"/>
            <ac:spMk id="196" creationId="{07B60506-F069-48E0-B78E-89B66E98D644}"/>
          </ac:spMkLst>
        </pc:spChg>
        <pc:spChg chg="mod">
          <ac:chgData name="Sidney Andrews (SeeSharpRun.NET)" userId="bf6b72ff-c0a4-4541-889d-4072e9e5979f" providerId="ADAL" clId="{D9452615-9FDA-4369-808E-2A7708F02B26}" dt="2021-06-17T17:12:03.415" v="4020"/>
          <ac:spMkLst>
            <pc:docMk/>
            <pc:sldMk cId="1715617631" sldId="2076137700"/>
            <ac:spMk id="201" creationId="{BC3C55A5-1EAA-41B3-818F-A3EA891CAC93}"/>
          </ac:spMkLst>
        </pc:spChg>
        <pc:spChg chg="mod">
          <ac:chgData name="Sidney Andrews (SeeSharpRun.NET)" userId="bf6b72ff-c0a4-4541-889d-4072e9e5979f" providerId="ADAL" clId="{D9452615-9FDA-4369-808E-2A7708F02B26}" dt="2021-06-17T17:12:03.415" v="4020"/>
          <ac:spMkLst>
            <pc:docMk/>
            <pc:sldMk cId="1715617631" sldId="2076137700"/>
            <ac:spMk id="202" creationId="{BB8BCC16-79B7-4425-B077-5A83713906D4}"/>
          </ac:spMkLst>
        </pc:spChg>
        <pc:spChg chg="mod">
          <ac:chgData name="Sidney Andrews (SeeSharpRun.NET)" userId="bf6b72ff-c0a4-4541-889d-4072e9e5979f" providerId="ADAL" clId="{D9452615-9FDA-4369-808E-2A7708F02B26}" dt="2021-06-17T17:12:03.415" v="4020"/>
          <ac:spMkLst>
            <pc:docMk/>
            <pc:sldMk cId="1715617631" sldId="2076137700"/>
            <ac:spMk id="203" creationId="{DA8EB132-A4AC-42FD-BAC1-BA0F8E2E476B}"/>
          </ac:spMkLst>
        </pc:spChg>
        <pc:spChg chg="mod">
          <ac:chgData name="Sidney Andrews (SeeSharpRun.NET)" userId="bf6b72ff-c0a4-4541-889d-4072e9e5979f" providerId="ADAL" clId="{D9452615-9FDA-4369-808E-2A7708F02B26}" dt="2021-06-17T17:12:03.415" v="4020"/>
          <ac:spMkLst>
            <pc:docMk/>
            <pc:sldMk cId="1715617631" sldId="2076137700"/>
            <ac:spMk id="204" creationId="{8AA97E76-8B56-42C2-B07D-3F2ABC04DB46}"/>
          </ac:spMkLst>
        </pc:spChg>
        <pc:spChg chg="mod">
          <ac:chgData name="Sidney Andrews (SeeSharpRun.NET)" userId="bf6b72ff-c0a4-4541-889d-4072e9e5979f" providerId="ADAL" clId="{D9452615-9FDA-4369-808E-2A7708F02B26}" dt="2021-06-17T17:12:03.415" v="4020"/>
          <ac:spMkLst>
            <pc:docMk/>
            <pc:sldMk cId="1715617631" sldId="2076137700"/>
            <ac:spMk id="205" creationId="{FB004D89-215C-41F1-9E81-D94B35399B90}"/>
          </ac:spMkLst>
        </pc:spChg>
        <pc:spChg chg="mod">
          <ac:chgData name="Sidney Andrews (SeeSharpRun.NET)" userId="bf6b72ff-c0a4-4541-889d-4072e9e5979f" providerId="ADAL" clId="{D9452615-9FDA-4369-808E-2A7708F02B26}" dt="2021-06-17T17:12:03.415" v="4020"/>
          <ac:spMkLst>
            <pc:docMk/>
            <pc:sldMk cId="1715617631" sldId="2076137700"/>
            <ac:spMk id="206" creationId="{0510354F-ACF1-4691-A0A1-4D6F4ED5498C}"/>
          </ac:spMkLst>
        </pc:spChg>
        <pc:spChg chg="mod">
          <ac:chgData name="Sidney Andrews (SeeSharpRun.NET)" userId="bf6b72ff-c0a4-4541-889d-4072e9e5979f" providerId="ADAL" clId="{D9452615-9FDA-4369-808E-2A7708F02B26}" dt="2021-06-17T17:12:03.415" v="4020"/>
          <ac:spMkLst>
            <pc:docMk/>
            <pc:sldMk cId="1715617631" sldId="2076137700"/>
            <ac:spMk id="207" creationId="{ABBEA57E-5E50-46E9-9E7D-DCD1C85E83F3}"/>
          </ac:spMkLst>
        </pc:spChg>
        <pc:spChg chg="mod">
          <ac:chgData name="Sidney Andrews (SeeSharpRun.NET)" userId="bf6b72ff-c0a4-4541-889d-4072e9e5979f" providerId="ADAL" clId="{D9452615-9FDA-4369-808E-2A7708F02B26}" dt="2021-06-17T17:12:03.415" v="4020"/>
          <ac:spMkLst>
            <pc:docMk/>
            <pc:sldMk cId="1715617631" sldId="2076137700"/>
            <ac:spMk id="208" creationId="{33019F53-0C29-4878-AFF9-301DD1E77458}"/>
          </ac:spMkLst>
        </pc:spChg>
        <pc:spChg chg="mod">
          <ac:chgData name="Sidney Andrews (SeeSharpRun.NET)" userId="bf6b72ff-c0a4-4541-889d-4072e9e5979f" providerId="ADAL" clId="{D9452615-9FDA-4369-808E-2A7708F02B26}" dt="2021-06-17T17:12:09.258" v="4022"/>
          <ac:spMkLst>
            <pc:docMk/>
            <pc:sldMk cId="1715617631" sldId="2076137700"/>
            <ac:spMk id="213" creationId="{5638D242-A9D9-4ACF-8BEC-BCF739646DC5}"/>
          </ac:spMkLst>
        </pc:spChg>
        <pc:spChg chg="mod">
          <ac:chgData name="Sidney Andrews (SeeSharpRun.NET)" userId="bf6b72ff-c0a4-4541-889d-4072e9e5979f" providerId="ADAL" clId="{D9452615-9FDA-4369-808E-2A7708F02B26}" dt="2021-06-17T17:12:09.258" v="4022"/>
          <ac:spMkLst>
            <pc:docMk/>
            <pc:sldMk cId="1715617631" sldId="2076137700"/>
            <ac:spMk id="218" creationId="{6E27BB39-3295-49C1-9140-1E6A175218F1}"/>
          </ac:spMkLst>
        </pc:spChg>
        <pc:spChg chg="mod">
          <ac:chgData name="Sidney Andrews (SeeSharpRun.NET)" userId="bf6b72ff-c0a4-4541-889d-4072e9e5979f" providerId="ADAL" clId="{D9452615-9FDA-4369-808E-2A7708F02B26}" dt="2021-06-17T17:12:09.258" v="4022"/>
          <ac:spMkLst>
            <pc:docMk/>
            <pc:sldMk cId="1715617631" sldId="2076137700"/>
            <ac:spMk id="219" creationId="{978C3AFA-2D91-4C90-9198-17A1E0090332}"/>
          </ac:spMkLst>
        </pc:spChg>
        <pc:spChg chg="mod">
          <ac:chgData name="Sidney Andrews (SeeSharpRun.NET)" userId="bf6b72ff-c0a4-4541-889d-4072e9e5979f" providerId="ADAL" clId="{D9452615-9FDA-4369-808E-2A7708F02B26}" dt="2021-06-17T17:12:09.258" v="4022"/>
          <ac:spMkLst>
            <pc:docMk/>
            <pc:sldMk cId="1715617631" sldId="2076137700"/>
            <ac:spMk id="220" creationId="{C57CD6AB-E117-4265-82FC-682E0720BBAD}"/>
          </ac:spMkLst>
        </pc:spChg>
        <pc:spChg chg="mod">
          <ac:chgData name="Sidney Andrews (SeeSharpRun.NET)" userId="bf6b72ff-c0a4-4541-889d-4072e9e5979f" providerId="ADAL" clId="{D9452615-9FDA-4369-808E-2A7708F02B26}" dt="2021-06-17T17:12:09.258" v="4022"/>
          <ac:spMkLst>
            <pc:docMk/>
            <pc:sldMk cId="1715617631" sldId="2076137700"/>
            <ac:spMk id="221" creationId="{2C23AC48-D6D2-4C88-91EB-45BE17D816EC}"/>
          </ac:spMkLst>
        </pc:spChg>
        <pc:spChg chg="mod">
          <ac:chgData name="Sidney Andrews (SeeSharpRun.NET)" userId="bf6b72ff-c0a4-4541-889d-4072e9e5979f" providerId="ADAL" clId="{D9452615-9FDA-4369-808E-2A7708F02B26}" dt="2021-06-17T17:12:09.258" v="4022"/>
          <ac:spMkLst>
            <pc:docMk/>
            <pc:sldMk cId="1715617631" sldId="2076137700"/>
            <ac:spMk id="222" creationId="{203E0A5E-BFD1-4F87-A360-ADDDF702CADF}"/>
          </ac:spMkLst>
        </pc:spChg>
        <pc:spChg chg="mod">
          <ac:chgData name="Sidney Andrews (SeeSharpRun.NET)" userId="bf6b72ff-c0a4-4541-889d-4072e9e5979f" providerId="ADAL" clId="{D9452615-9FDA-4369-808E-2A7708F02B26}" dt="2021-06-17T17:12:09.258" v="4022"/>
          <ac:spMkLst>
            <pc:docMk/>
            <pc:sldMk cId="1715617631" sldId="2076137700"/>
            <ac:spMk id="223" creationId="{AE35E40F-9850-451C-BFD7-44EBE5F0BD0F}"/>
          </ac:spMkLst>
        </pc:spChg>
        <pc:spChg chg="mod">
          <ac:chgData name="Sidney Andrews (SeeSharpRun.NET)" userId="bf6b72ff-c0a4-4541-889d-4072e9e5979f" providerId="ADAL" clId="{D9452615-9FDA-4369-808E-2A7708F02B26}" dt="2021-06-17T17:12:09.258" v="4022"/>
          <ac:spMkLst>
            <pc:docMk/>
            <pc:sldMk cId="1715617631" sldId="2076137700"/>
            <ac:spMk id="224" creationId="{8341B659-6D05-4B8B-8171-130D4F635FDC}"/>
          </ac:spMkLst>
        </pc:spChg>
        <pc:spChg chg="mod">
          <ac:chgData name="Sidney Andrews (SeeSharpRun.NET)" userId="bf6b72ff-c0a4-4541-889d-4072e9e5979f" providerId="ADAL" clId="{D9452615-9FDA-4369-808E-2A7708F02B26}" dt="2021-06-17T17:12:09.258" v="4022"/>
          <ac:spMkLst>
            <pc:docMk/>
            <pc:sldMk cId="1715617631" sldId="2076137700"/>
            <ac:spMk id="225" creationId="{BF3AB830-C887-4128-8475-178D375D17CA}"/>
          </ac:spMkLst>
        </pc:spChg>
        <pc:spChg chg="mod">
          <ac:chgData name="Sidney Andrews (SeeSharpRun.NET)" userId="bf6b72ff-c0a4-4541-889d-4072e9e5979f" providerId="ADAL" clId="{D9452615-9FDA-4369-808E-2A7708F02B26}" dt="2021-06-17T17:12:09.258" v="4022"/>
          <ac:spMkLst>
            <pc:docMk/>
            <pc:sldMk cId="1715617631" sldId="2076137700"/>
            <ac:spMk id="226" creationId="{662D5FFF-E947-4FE7-8001-81E109B462B9}"/>
          </ac:spMkLst>
        </pc:spChg>
        <pc:spChg chg="mod">
          <ac:chgData name="Sidney Andrews (SeeSharpRun.NET)" userId="bf6b72ff-c0a4-4541-889d-4072e9e5979f" providerId="ADAL" clId="{D9452615-9FDA-4369-808E-2A7708F02B26}" dt="2021-06-17T17:12:09.258" v="4022"/>
          <ac:spMkLst>
            <pc:docMk/>
            <pc:sldMk cId="1715617631" sldId="2076137700"/>
            <ac:spMk id="231" creationId="{7585F9CF-00B6-4EDB-9F98-31D909EE2493}"/>
          </ac:spMkLst>
        </pc:spChg>
        <pc:spChg chg="mod">
          <ac:chgData name="Sidney Andrews (SeeSharpRun.NET)" userId="bf6b72ff-c0a4-4541-889d-4072e9e5979f" providerId="ADAL" clId="{D9452615-9FDA-4369-808E-2A7708F02B26}" dt="2021-06-17T17:12:09.258" v="4022"/>
          <ac:spMkLst>
            <pc:docMk/>
            <pc:sldMk cId="1715617631" sldId="2076137700"/>
            <ac:spMk id="232" creationId="{C05F6F74-F434-496B-8FA5-FA9FDCB1B737}"/>
          </ac:spMkLst>
        </pc:spChg>
        <pc:spChg chg="mod">
          <ac:chgData name="Sidney Andrews (SeeSharpRun.NET)" userId="bf6b72ff-c0a4-4541-889d-4072e9e5979f" providerId="ADAL" clId="{D9452615-9FDA-4369-808E-2A7708F02B26}" dt="2021-06-17T17:12:09.258" v="4022"/>
          <ac:spMkLst>
            <pc:docMk/>
            <pc:sldMk cId="1715617631" sldId="2076137700"/>
            <ac:spMk id="233" creationId="{24E5C815-53F7-41A2-A19C-75FD936AAD8A}"/>
          </ac:spMkLst>
        </pc:spChg>
        <pc:spChg chg="mod">
          <ac:chgData name="Sidney Andrews (SeeSharpRun.NET)" userId="bf6b72ff-c0a4-4541-889d-4072e9e5979f" providerId="ADAL" clId="{D9452615-9FDA-4369-808E-2A7708F02B26}" dt="2021-06-17T17:12:09.258" v="4022"/>
          <ac:spMkLst>
            <pc:docMk/>
            <pc:sldMk cId="1715617631" sldId="2076137700"/>
            <ac:spMk id="234" creationId="{CDCDC980-68DA-4841-8CC6-15FC68DD5B3C}"/>
          </ac:spMkLst>
        </pc:spChg>
        <pc:spChg chg="mod">
          <ac:chgData name="Sidney Andrews (SeeSharpRun.NET)" userId="bf6b72ff-c0a4-4541-889d-4072e9e5979f" providerId="ADAL" clId="{D9452615-9FDA-4369-808E-2A7708F02B26}" dt="2021-06-17T17:12:09.258" v="4022"/>
          <ac:spMkLst>
            <pc:docMk/>
            <pc:sldMk cId="1715617631" sldId="2076137700"/>
            <ac:spMk id="235" creationId="{6F9AA3E2-48C3-42EF-8642-B095B98D713E}"/>
          </ac:spMkLst>
        </pc:spChg>
        <pc:spChg chg="mod">
          <ac:chgData name="Sidney Andrews (SeeSharpRun.NET)" userId="bf6b72ff-c0a4-4541-889d-4072e9e5979f" providerId="ADAL" clId="{D9452615-9FDA-4369-808E-2A7708F02B26}" dt="2021-06-17T17:12:09.258" v="4022"/>
          <ac:spMkLst>
            <pc:docMk/>
            <pc:sldMk cId="1715617631" sldId="2076137700"/>
            <ac:spMk id="236" creationId="{0350DBD8-04FE-48F8-A64E-BD1E7D9C0BA9}"/>
          </ac:spMkLst>
        </pc:spChg>
        <pc:spChg chg="mod">
          <ac:chgData name="Sidney Andrews (SeeSharpRun.NET)" userId="bf6b72ff-c0a4-4541-889d-4072e9e5979f" providerId="ADAL" clId="{D9452615-9FDA-4369-808E-2A7708F02B26}" dt="2021-06-17T17:12:09.258" v="4022"/>
          <ac:spMkLst>
            <pc:docMk/>
            <pc:sldMk cId="1715617631" sldId="2076137700"/>
            <ac:spMk id="237" creationId="{CEAC4A98-3A77-42E3-B77D-9FB782029DE2}"/>
          </ac:spMkLst>
        </pc:spChg>
        <pc:spChg chg="mod">
          <ac:chgData name="Sidney Andrews (SeeSharpRun.NET)" userId="bf6b72ff-c0a4-4541-889d-4072e9e5979f" providerId="ADAL" clId="{D9452615-9FDA-4369-808E-2A7708F02B26}" dt="2021-06-17T17:12:09.258" v="4022"/>
          <ac:spMkLst>
            <pc:docMk/>
            <pc:sldMk cId="1715617631" sldId="2076137700"/>
            <ac:spMk id="238" creationId="{F8EF06DE-F6CB-4CBA-887F-F741C4EDB1C1}"/>
          </ac:spMkLst>
        </pc:spChg>
        <pc:spChg chg="add mod">
          <ac:chgData name="Sidney Andrews (SeeSharpRun.NET)" userId="bf6b72ff-c0a4-4541-889d-4072e9e5979f" providerId="ADAL" clId="{D9452615-9FDA-4369-808E-2A7708F02B26}" dt="2021-06-17T17:16:27.559" v="4133" actId="1076"/>
          <ac:spMkLst>
            <pc:docMk/>
            <pc:sldMk cId="1715617631" sldId="2076137700"/>
            <ac:spMk id="239" creationId="{0CB692FB-ED65-41D8-95C3-2CB6A78826C2}"/>
          </ac:spMkLst>
        </pc:spChg>
        <pc:spChg chg="add mod">
          <ac:chgData name="Sidney Andrews (SeeSharpRun.NET)" userId="bf6b72ff-c0a4-4541-889d-4072e9e5979f" providerId="ADAL" clId="{D9452615-9FDA-4369-808E-2A7708F02B26}" dt="2021-06-17T17:14:48.055" v="4103" actId="552"/>
          <ac:spMkLst>
            <pc:docMk/>
            <pc:sldMk cId="1715617631" sldId="2076137700"/>
            <ac:spMk id="242" creationId="{CB240AE0-BD21-4B16-8CC5-04B439371814}"/>
          </ac:spMkLst>
        </pc:spChg>
        <pc:spChg chg="add mod">
          <ac:chgData name="Sidney Andrews (SeeSharpRun.NET)" userId="bf6b72ff-c0a4-4541-889d-4072e9e5979f" providerId="ADAL" clId="{D9452615-9FDA-4369-808E-2A7708F02B26}" dt="2021-06-17T17:14:48.055" v="4103" actId="552"/>
          <ac:spMkLst>
            <pc:docMk/>
            <pc:sldMk cId="1715617631" sldId="2076137700"/>
            <ac:spMk id="243" creationId="{49CAD6C2-17FD-42A9-9808-615547C97DEC}"/>
          </ac:spMkLst>
        </pc:spChg>
        <pc:spChg chg="add mod">
          <ac:chgData name="Sidney Andrews (SeeSharpRun.NET)" userId="bf6b72ff-c0a4-4541-889d-4072e9e5979f" providerId="ADAL" clId="{D9452615-9FDA-4369-808E-2A7708F02B26}" dt="2021-06-17T17:14:48.055" v="4103" actId="552"/>
          <ac:spMkLst>
            <pc:docMk/>
            <pc:sldMk cId="1715617631" sldId="2076137700"/>
            <ac:spMk id="244" creationId="{66BE6601-E5BF-4455-9346-0DF8D26BD587}"/>
          </ac:spMkLst>
        </pc:spChg>
        <pc:spChg chg="add mod">
          <ac:chgData name="Sidney Andrews (SeeSharpRun.NET)" userId="bf6b72ff-c0a4-4541-889d-4072e9e5979f" providerId="ADAL" clId="{D9452615-9FDA-4369-808E-2A7708F02B26}" dt="2021-06-17T17:14:48.055" v="4103" actId="552"/>
          <ac:spMkLst>
            <pc:docMk/>
            <pc:sldMk cId="1715617631" sldId="2076137700"/>
            <ac:spMk id="245" creationId="{E88EE06A-8F14-46B1-9B6B-44A797322BF2}"/>
          </ac:spMkLst>
        </pc:spChg>
        <pc:spChg chg="add mod">
          <ac:chgData name="Sidney Andrews (SeeSharpRun.NET)" userId="bf6b72ff-c0a4-4541-889d-4072e9e5979f" providerId="ADAL" clId="{D9452615-9FDA-4369-808E-2A7708F02B26}" dt="2021-06-17T17:18:08.742" v="4159" actId="1076"/>
          <ac:spMkLst>
            <pc:docMk/>
            <pc:sldMk cId="1715617631" sldId="2076137700"/>
            <ac:spMk id="246" creationId="{A29FA9B1-D3E4-4A4C-83E3-1E2673312D62}"/>
          </ac:spMkLst>
        </pc:spChg>
        <pc:spChg chg="add del mod">
          <ac:chgData name="Sidney Andrews (SeeSharpRun.NET)" userId="bf6b72ff-c0a4-4541-889d-4072e9e5979f" providerId="ADAL" clId="{D9452615-9FDA-4369-808E-2A7708F02B26}" dt="2021-06-17T17:15:24.404" v="4114"/>
          <ac:spMkLst>
            <pc:docMk/>
            <pc:sldMk cId="1715617631" sldId="2076137700"/>
            <ac:spMk id="247" creationId="{0E053184-7D2E-4D50-BC81-79986F4472B4}"/>
          </ac:spMkLst>
        </pc:spChg>
        <pc:spChg chg="add mod">
          <ac:chgData name="Sidney Andrews (SeeSharpRun.NET)" userId="bf6b72ff-c0a4-4541-889d-4072e9e5979f" providerId="ADAL" clId="{D9452615-9FDA-4369-808E-2A7708F02B26}" dt="2021-06-17T17:16:27.559" v="4133" actId="1076"/>
          <ac:spMkLst>
            <pc:docMk/>
            <pc:sldMk cId="1715617631" sldId="2076137700"/>
            <ac:spMk id="248" creationId="{A3409EDA-6C59-4864-9525-F1FBA1699C84}"/>
          </ac:spMkLst>
        </pc:spChg>
        <pc:spChg chg="add mod">
          <ac:chgData name="Sidney Andrews (SeeSharpRun.NET)" userId="bf6b72ff-c0a4-4541-889d-4072e9e5979f" providerId="ADAL" clId="{D9452615-9FDA-4369-808E-2A7708F02B26}" dt="2021-06-17T17:16:27.559" v="4133" actId="1076"/>
          <ac:spMkLst>
            <pc:docMk/>
            <pc:sldMk cId="1715617631" sldId="2076137700"/>
            <ac:spMk id="249" creationId="{970EA62C-8FF1-4BAA-8CD1-C03B2294AF70}"/>
          </ac:spMkLst>
        </pc:spChg>
        <pc:spChg chg="add mod">
          <ac:chgData name="Sidney Andrews (SeeSharpRun.NET)" userId="bf6b72ff-c0a4-4541-889d-4072e9e5979f" providerId="ADAL" clId="{D9452615-9FDA-4369-808E-2A7708F02B26}" dt="2021-06-17T17:16:27.559" v="4133" actId="1076"/>
          <ac:spMkLst>
            <pc:docMk/>
            <pc:sldMk cId="1715617631" sldId="2076137700"/>
            <ac:spMk id="250" creationId="{5DD3F063-642E-4F95-A91F-096DF51F34A2}"/>
          </ac:spMkLst>
        </pc:spChg>
        <pc:spChg chg="add mod">
          <ac:chgData name="Sidney Andrews (SeeSharpRun.NET)" userId="bf6b72ff-c0a4-4541-889d-4072e9e5979f" providerId="ADAL" clId="{D9452615-9FDA-4369-808E-2A7708F02B26}" dt="2021-06-17T17:16:27.559" v="4133" actId="1076"/>
          <ac:spMkLst>
            <pc:docMk/>
            <pc:sldMk cId="1715617631" sldId="2076137700"/>
            <ac:spMk id="251" creationId="{E3CB47BF-0C14-46FA-A5A7-0714FD320EB9}"/>
          </ac:spMkLst>
        </pc:spChg>
        <pc:spChg chg="add mod">
          <ac:chgData name="Sidney Andrews (SeeSharpRun.NET)" userId="bf6b72ff-c0a4-4541-889d-4072e9e5979f" providerId="ADAL" clId="{D9452615-9FDA-4369-808E-2A7708F02B26}" dt="2021-06-17T17:19:25.354" v="4217" actId="1076"/>
          <ac:spMkLst>
            <pc:docMk/>
            <pc:sldMk cId="1715617631" sldId="2076137700"/>
            <ac:spMk id="256" creationId="{9BCBC7C0-578C-4D30-95E3-7E614796FB81}"/>
          </ac:spMkLst>
        </pc:spChg>
        <pc:spChg chg="add del mod">
          <ac:chgData name="Sidney Andrews (SeeSharpRun.NET)" userId="bf6b72ff-c0a4-4541-889d-4072e9e5979f" providerId="ADAL" clId="{D9452615-9FDA-4369-808E-2A7708F02B26}" dt="2021-06-17T17:18:58.827" v="4182"/>
          <ac:spMkLst>
            <pc:docMk/>
            <pc:sldMk cId="1715617631" sldId="2076137700"/>
            <ac:spMk id="257" creationId="{F793F059-097D-4C5E-8DF1-8B0C7E580D63}"/>
          </ac:spMkLst>
        </pc:spChg>
        <pc:spChg chg="add mod">
          <ac:chgData name="Sidney Andrews (SeeSharpRun.NET)" userId="bf6b72ff-c0a4-4541-889d-4072e9e5979f" providerId="ADAL" clId="{D9452615-9FDA-4369-808E-2A7708F02B26}" dt="2021-06-17T17:19:17.556" v="4215" actId="1076"/>
          <ac:spMkLst>
            <pc:docMk/>
            <pc:sldMk cId="1715617631" sldId="2076137700"/>
            <ac:spMk id="258" creationId="{3582205D-392C-4A88-B919-DB6C259139D2}"/>
          </ac:spMkLst>
        </pc:spChg>
        <pc:spChg chg="mod topLvl">
          <ac:chgData name="Sidney Andrews (SeeSharpRun.NET)" userId="bf6b72ff-c0a4-4541-889d-4072e9e5979f" providerId="ADAL" clId="{D9452615-9FDA-4369-808E-2A7708F02B26}" dt="2021-06-17T16:36:40.949" v="3069" actId="403"/>
          <ac:spMkLst>
            <pc:docMk/>
            <pc:sldMk cId="1715617631" sldId="2076137700"/>
            <ac:spMk id="732" creationId="{F7CA9652-FEEF-4366-852B-4F7C9A052106}"/>
          </ac:spMkLst>
        </pc:spChg>
        <pc:spChg chg="del mod topLvl">
          <ac:chgData name="Sidney Andrews (SeeSharpRun.NET)" userId="bf6b72ff-c0a4-4541-889d-4072e9e5979f" providerId="ADAL" clId="{D9452615-9FDA-4369-808E-2A7708F02B26}" dt="2021-06-17T16:36:09.142" v="3054" actId="478"/>
          <ac:spMkLst>
            <pc:docMk/>
            <pc:sldMk cId="1715617631" sldId="2076137700"/>
            <ac:spMk id="733" creationId="{123B3B37-4533-4662-8AA7-77B8AF39B471}"/>
          </ac:spMkLst>
        </pc:spChg>
        <pc:grpChg chg="add del mod">
          <ac:chgData name="Sidney Andrews (SeeSharpRun.NET)" userId="bf6b72ff-c0a4-4541-889d-4072e9e5979f" providerId="ADAL" clId="{D9452615-9FDA-4369-808E-2A7708F02B26}" dt="2021-06-17T16:57:16.039" v="3515" actId="165"/>
          <ac:grpSpMkLst>
            <pc:docMk/>
            <pc:sldMk cId="1715617631" sldId="2076137700"/>
            <ac:grpSpMk id="7" creationId="{3CDF1444-BC28-4179-92AF-49A598719D4B}"/>
          </ac:grpSpMkLst>
        </pc:grpChg>
        <pc:grpChg chg="add mod topLvl">
          <ac:chgData name="Sidney Andrews (SeeSharpRun.NET)" userId="bf6b72ff-c0a4-4541-889d-4072e9e5979f" providerId="ADAL" clId="{D9452615-9FDA-4369-808E-2A7708F02B26}" dt="2021-06-17T17:10:56.027" v="3995" actId="164"/>
          <ac:grpSpMkLst>
            <pc:docMk/>
            <pc:sldMk cId="1715617631" sldId="2076137700"/>
            <ac:grpSpMk id="8" creationId="{6D129D55-32A4-4C13-A07C-545F0B548944}"/>
          </ac:grpSpMkLst>
        </pc:grpChg>
        <pc:grpChg chg="add del ord topLvl">
          <ac:chgData name="Sidney Andrews (SeeSharpRun.NET)" userId="bf6b72ff-c0a4-4541-889d-4072e9e5979f" providerId="ADAL" clId="{D9452615-9FDA-4369-808E-2A7708F02B26}" dt="2021-06-17T17:07:34.683" v="3918" actId="165"/>
          <ac:grpSpMkLst>
            <pc:docMk/>
            <pc:sldMk cId="1715617631" sldId="2076137700"/>
            <ac:grpSpMk id="9" creationId="{F2240613-9FBC-460D-B243-6CC681EA6256}"/>
          </ac:grpSpMkLst>
        </pc:grpChg>
        <pc:grpChg chg="add del mod topLvl">
          <ac:chgData name="Sidney Andrews (SeeSharpRun.NET)" userId="bf6b72ff-c0a4-4541-889d-4072e9e5979f" providerId="ADAL" clId="{D9452615-9FDA-4369-808E-2A7708F02B26}" dt="2021-06-17T17:04:11.097" v="3847" actId="165"/>
          <ac:grpSpMkLst>
            <pc:docMk/>
            <pc:sldMk cId="1715617631" sldId="2076137700"/>
            <ac:grpSpMk id="20" creationId="{AA4738A3-0737-42D1-ACD4-D3B710D77A45}"/>
          </ac:grpSpMkLst>
        </pc:grpChg>
        <pc:grpChg chg="add del mod">
          <ac:chgData name="Sidney Andrews (SeeSharpRun.NET)" userId="bf6b72ff-c0a4-4541-889d-4072e9e5979f" providerId="ADAL" clId="{D9452615-9FDA-4369-808E-2A7708F02B26}" dt="2021-06-17T17:03:59.343" v="3845" actId="164"/>
          <ac:grpSpMkLst>
            <pc:docMk/>
            <pc:sldMk cId="1715617631" sldId="2076137700"/>
            <ac:grpSpMk id="29" creationId="{92C64E6F-401F-44E3-902B-D9F70576EF48}"/>
          </ac:grpSpMkLst>
        </pc:grpChg>
        <pc:grpChg chg="add del mod topLvl">
          <ac:chgData name="Sidney Andrews (SeeSharpRun.NET)" userId="bf6b72ff-c0a4-4541-889d-4072e9e5979f" providerId="ADAL" clId="{D9452615-9FDA-4369-808E-2A7708F02B26}" dt="2021-06-17T17:07:29.306" v="3917" actId="165"/>
          <ac:grpSpMkLst>
            <pc:docMk/>
            <pc:sldMk cId="1715617631" sldId="2076137700"/>
            <ac:grpSpMk id="43" creationId="{D8341BF5-0FAD-44AD-978A-6436510261CB}"/>
          </ac:grpSpMkLst>
        </pc:grpChg>
        <pc:grpChg chg="add del mod">
          <ac:chgData name="Sidney Andrews (SeeSharpRun.NET)" userId="bf6b72ff-c0a4-4541-889d-4072e9e5979f" providerId="ADAL" clId="{D9452615-9FDA-4369-808E-2A7708F02B26}" dt="2021-06-17T17:07:26.250" v="3916" actId="165"/>
          <ac:grpSpMkLst>
            <pc:docMk/>
            <pc:sldMk cId="1715617631" sldId="2076137700"/>
            <ac:grpSpMk id="44" creationId="{7CD5377B-D036-4132-80CF-9AB4B56BB726}"/>
          </ac:grpSpMkLst>
        </pc:grpChg>
        <pc:grpChg chg="add mod ord topLvl">
          <ac:chgData name="Sidney Andrews (SeeSharpRun.NET)" userId="bf6b72ff-c0a4-4541-889d-4072e9e5979f" providerId="ADAL" clId="{D9452615-9FDA-4369-808E-2A7708F02B26}" dt="2021-06-17T17:10:56.027" v="3995" actId="164"/>
          <ac:grpSpMkLst>
            <pc:docMk/>
            <pc:sldMk cId="1715617631" sldId="2076137700"/>
            <ac:grpSpMk id="47" creationId="{87AC3769-0BFA-4512-8C0C-8096DA8164AB}"/>
          </ac:grpSpMkLst>
        </pc:grpChg>
        <pc:grpChg chg="add del mod ord topLvl">
          <ac:chgData name="Sidney Andrews (SeeSharpRun.NET)" userId="bf6b72ff-c0a4-4541-889d-4072e9e5979f" providerId="ADAL" clId="{D9452615-9FDA-4369-808E-2A7708F02B26}" dt="2021-06-17T17:11:01.611" v="3996" actId="165"/>
          <ac:grpSpMkLst>
            <pc:docMk/>
            <pc:sldMk cId="1715617631" sldId="2076137700"/>
            <ac:grpSpMk id="48" creationId="{2D2306A7-7591-44F4-A66C-40777016F2F6}"/>
          </ac:grpSpMkLst>
        </pc:grpChg>
        <pc:grpChg chg="add del mod">
          <ac:chgData name="Sidney Andrews (SeeSharpRun.NET)" userId="bf6b72ff-c0a4-4541-889d-4072e9e5979f" providerId="ADAL" clId="{D9452615-9FDA-4369-808E-2A7708F02B26}" dt="2021-06-17T17:07:14.814" v="3909" actId="478"/>
          <ac:grpSpMkLst>
            <pc:docMk/>
            <pc:sldMk cId="1715617631" sldId="2076137700"/>
            <ac:grpSpMk id="51" creationId="{49C6C66F-5B20-4274-8436-FD1AB4356374}"/>
          </ac:grpSpMkLst>
        </pc:grpChg>
        <pc:grpChg chg="add del mod">
          <ac:chgData name="Sidney Andrews (SeeSharpRun.NET)" userId="bf6b72ff-c0a4-4541-889d-4072e9e5979f" providerId="ADAL" clId="{D9452615-9FDA-4369-808E-2A7708F02B26}" dt="2021-06-17T17:07:04.992" v="3904" actId="478"/>
          <ac:grpSpMkLst>
            <pc:docMk/>
            <pc:sldMk cId="1715617631" sldId="2076137700"/>
            <ac:grpSpMk id="56" creationId="{F9A01480-45D6-4D90-A039-3203C414F466}"/>
          </ac:grpSpMkLst>
        </pc:grpChg>
        <pc:grpChg chg="add del mod topLvl">
          <ac:chgData name="Sidney Andrews (SeeSharpRun.NET)" userId="bf6b72ff-c0a4-4541-889d-4072e9e5979f" providerId="ADAL" clId="{D9452615-9FDA-4369-808E-2A7708F02B26}" dt="2021-06-17T17:10:27.101" v="3979" actId="164"/>
          <ac:grpSpMkLst>
            <pc:docMk/>
            <pc:sldMk cId="1715617631" sldId="2076137700"/>
            <ac:grpSpMk id="59" creationId="{BCB8EC99-79D7-4C39-9988-AF59401CA052}"/>
          </ac:grpSpMkLst>
        </pc:grpChg>
        <pc:grpChg chg="add del">
          <ac:chgData name="Sidney Andrews (SeeSharpRun.NET)" userId="bf6b72ff-c0a4-4541-889d-4072e9e5979f" providerId="ADAL" clId="{D9452615-9FDA-4369-808E-2A7708F02B26}" dt="2021-06-17T17:10:25.934" v="3976" actId="164"/>
          <ac:grpSpMkLst>
            <pc:docMk/>
            <pc:sldMk cId="1715617631" sldId="2076137700"/>
            <ac:grpSpMk id="60" creationId="{9420E964-D59A-4E1B-BD92-65B83A1BFD0A}"/>
          </ac:grpSpMkLst>
        </pc:grpChg>
        <pc:grpChg chg="add del mod">
          <ac:chgData name="Sidney Andrews (SeeSharpRun.NET)" userId="bf6b72ff-c0a4-4541-889d-4072e9e5979f" providerId="ADAL" clId="{D9452615-9FDA-4369-808E-2A7708F02B26}" dt="2021-06-17T17:06:34.554" v="3884"/>
          <ac:grpSpMkLst>
            <pc:docMk/>
            <pc:sldMk cId="1715617631" sldId="2076137700"/>
            <ac:grpSpMk id="61" creationId="{04BC2292-01FA-4D06-95BE-89977EE538CC}"/>
          </ac:grpSpMkLst>
        </pc:grpChg>
        <pc:grpChg chg="mod">
          <ac:chgData name="Sidney Andrews (SeeSharpRun.NET)" userId="bf6b72ff-c0a4-4541-889d-4072e9e5979f" providerId="ADAL" clId="{D9452615-9FDA-4369-808E-2A7708F02B26}" dt="2021-06-17T17:06:27.715" v="3881"/>
          <ac:grpSpMkLst>
            <pc:docMk/>
            <pc:sldMk cId="1715617631" sldId="2076137700"/>
            <ac:grpSpMk id="63" creationId="{2C633A8F-0A8A-44FB-AE24-79FE3456C9CB}"/>
          </ac:grpSpMkLst>
        </pc:grpChg>
        <pc:grpChg chg="mod">
          <ac:chgData name="Sidney Andrews (SeeSharpRun.NET)" userId="bf6b72ff-c0a4-4541-889d-4072e9e5979f" providerId="ADAL" clId="{D9452615-9FDA-4369-808E-2A7708F02B26}" dt="2021-06-17T17:06:27.715" v="3881"/>
          <ac:grpSpMkLst>
            <pc:docMk/>
            <pc:sldMk cId="1715617631" sldId="2076137700"/>
            <ac:grpSpMk id="64" creationId="{4ED07F06-BE4E-4471-9204-B06210540C14}"/>
          </ac:grpSpMkLst>
        </pc:grpChg>
        <pc:grpChg chg="mod">
          <ac:chgData name="Sidney Andrews (SeeSharpRun.NET)" userId="bf6b72ff-c0a4-4541-889d-4072e9e5979f" providerId="ADAL" clId="{D9452615-9FDA-4369-808E-2A7708F02B26}" dt="2021-06-17T17:06:27.715" v="3881"/>
          <ac:grpSpMkLst>
            <pc:docMk/>
            <pc:sldMk cId="1715617631" sldId="2076137700"/>
            <ac:grpSpMk id="65" creationId="{80AE6A71-F29B-49BA-B2A7-AD5AB33F9AB6}"/>
          </ac:grpSpMkLst>
        </pc:grpChg>
        <pc:grpChg chg="mod">
          <ac:chgData name="Sidney Andrews (SeeSharpRun.NET)" userId="bf6b72ff-c0a4-4541-889d-4072e9e5979f" providerId="ADAL" clId="{D9452615-9FDA-4369-808E-2A7708F02B26}" dt="2021-06-17T17:06:27.715" v="3881"/>
          <ac:grpSpMkLst>
            <pc:docMk/>
            <pc:sldMk cId="1715617631" sldId="2076137700"/>
            <ac:grpSpMk id="66" creationId="{653E53EB-8B14-41CC-AF1A-0FC3EDBD4B13}"/>
          </ac:grpSpMkLst>
        </pc:grpChg>
        <pc:grpChg chg="mod">
          <ac:chgData name="Sidney Andrews (SeeSharpRun.NET)" userId="bf6b72ff-c0a4-4541-889d-4072e9e5979f" providerId="ADAL" clId="{D9452615-9FDA-4369-808E-2A7708F02B26}" dt="2021-06-17T17:06:27.715" v="3881"/>
          <ac:grpSpMkLst>
            <pc:docMk/>
            <pc:sldMk cId="1715617631" sldId="2076137700"/>
            <ac:grpSpMk id="67" creationId="{DF738A2D-181C-4715-8745-44625D918D58}"/>
          </ac:grpSpMkLst>
        </pc:grpChg>
        <pc:grpChg chg="mod">
          <ac:chgData name="Sidney Andrews (SeeSharpRun.NET)" userId="bf6b72ff-c0a4-4541-889d-4072e9e5979f" providerId="ADAL" clId="{D9452615-9FDA-4369-808E-2A7708F02B26}" dt="2021-06-17T17:06:27.715" v="3881"/>
          <ac:grpSpMkLst>
            <pc:docMk/>
            <pc:sldMk cId="1715617631" sldId="2076137700"/>
            <ac:grpSpMk id="68" creationId="{CDCFB260-99DE-4B6B-A32C-60D41E64F49A}"/>
          </ac:grpSpMkLst>
        </pc:grpChg>
        <pc:grpChg chg="add del mod">
          <ac:chgData name="Sidney Andrews (SeeSharpRun.NET)" userId="bf6b72ff-c0a4-4541-889d-4072e9e5979f" providerId="ADAL" clId="{D9452615-9FDA-4369-808E-2A7708F02B26}" dt="2021-06-17T17:08:26.848" v="3937" actId="165"/>
          <ac:grpSpMkLst>
            <pc:docMk/>
            <pc:sldMk cId="1715617631" sldId="2076137700"/>
            <ac:grpSpMk id="80" creationId="{514D74A3-BD13-46B1-B4EE-D0BD9ACCA405}"/>
          </ac:grpSpMkLst>
        </pc:grpChg>
        <pc:grpChg chg="add del mod topLvl">
          <ac:chgData name="Sidney Andrews (SeeSharpRun.NET)" userId="bf6b72ff-c0a4-4541-889d-4072e9e5979f" providerId="ADAL" clId="{D9452615-9FDA-4369-808E-2A7708F02B26}" dt="2021-06-17T17:10:56.027" v="3995" actId="164"/>
          <ac:grpSpMkLst>
            <pc:docMk/>
            <pc:sldMk cId="1715617631" sldId="2076137700"/>
            <ac:grpSpMk id="94" creationId="{FBD0FEEC-3C4C-44BD-831C-F56500795A03}"/>
          </ac:grpSpMkLst>
        </pc:grpChg>
        <pc:grpChg chg="add del mod">
          <ac:chgData name="Sidney Andrews (SeeSharpRun.NET)" userId="bf6b72ff-c0a4-4541-889d-4072e9e5979f" providerId="ADAL" clId="{D9452615-9FDA-4369-808E-2A7708F02B26}" dt="2021-06-17T17:10:53.898" v="3992" actId="164"/>
          <ac:grpSpMkLst>
            <pc:docMk/>
            <pc:sldMk cId="1715617631" sldId="2076137700"/>
            <ac:grpSpMk id="95" creationId="{AC9F323B-9DE0-4876-B0A8-F4EE25973180}"/>
          </ac:grpSpMkLst>
        </pc:grpChg>
        <pc:grpChg chg="add">
          <ac:chgData name="Sidney Andrews (SeeSharpRun.NET)" userId="bf6b72ff-c0a4-4541-889d-4072e9e5979f" providerId="ADAL" clId="{D9452615-9FDA-4369-808E-2A7708F02B26}" dt="2021-06-17T17:11:05.872" v="3999" actId="164"/>
          <ac:grpSpMkLst>
            <pc:docMk/>
            <pc:sldMk cId="1715617631" sldId="2076137700"/>
            <ac:grpSpMk id="96" creationId="{730AD7BE-7169-4C66-9F25-C7B1F7A55253}"/>
          </ac:grpSpMkLst>
        </pc:grpChg>
        <pc:grpChg chg="add">
          <ac:chgData name="Sidney Andrews (SeeSharpRun.NET)" userId="bf6b72ff-c0a4-4541-889d-4072e9e5979f" providerId="ADAL" clId="{D9452615-9FDA-4369-808E-2A7708F02B26}" dt="2021-06-17T17:11:09.457" v="4000" actId="164"/>
          <ac:grpSpMkLst>
            <pc:docMk/>
            <pc:sldMk cId="1715617631" sldId="2076137700"/>
            <ac:grpSpMk id="97" creationId="{3AE8FE0E-7BA6-4FB5-A6EA-D012298355BD}"/>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98" creationId="{26A1EB54-27B4-40C1-AA23-B282418E1231}"/>
          </ac:grpSpMkLst>
        </pc:grpChg>
        <pc:grpChg chg="add mod">
          <ac:chgData name="Sidney Andrews (SeeSharpRun.NET)" userId="bf6b72ff-c0a4-4541-889d-4072e9e5979f" providerId="ADAL" clId="{D9452615-9FDA-4369-808E-2A7708F02B26}" dt="2021-06-17T17:15:55.139" v="4126" actId="12789"/>
          <ac:grpSpMkLst>
            <pc:docMk/>
            <pc:sldMk cId="1715617631" sldId="2076137700"/>
            <ac:grpSpMk id="101" creationId="{73C7680C-8334-4357-9DA2-894C5D3F55B0}"/>
          </ac:grpSpMkLst>
        </pc:grpChg>
        <pc:grpChg chg="add mod">
          <ac:chgData name="Sidney Andrews (SeeSharpRun.NET)" userId="bf6b72ff-c0a4-4541-889d-4072e9e5979f" providerId="ADAL" clId="{D9452615-9FDA-4369-808E-2A7708F02B26}" dt="2021-06-17T17:15:46.713" v="4123" actId="12789"/>
          <ac:grpSpMkLst>
            <pc:docMk/>
            <pc:sldMk cId="1715617631" sldId="2076137700"/>
            <ac:grpSpMk id="103" creationId="{FDD3FED7-FC24-4414-9DA2-BC029930D00B}"/>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104" creationId="{9F724DF2-73EF-4DE8-A047-1895D7F4B124}"/>
          </ac:grpSpMkLst>
        </pc:grpChg>
        <pc:grpChg chg="mod">
          <ac:chgData name="Sidney Andrews (SeeSharpRun.NET)" userId="bf6b72ff-c0a4-4541-889d-4072e9e5979f" providerId="ADAL" clId="{D9452615-9FDA-4369-808E-2A7708F02B26}" dt="2021-06-17T17:11:43.341" v="4010"/>
          <ac:grpSpMkLst>
            <pc:docMk/>
            <pc:sldMk cId="1715617631" sldId="2076137700"/>
            <ac:grpSpMk id="106" creationId="{4B4F3E5F-7DA8-47CE-9A3C-C3D43F6ECC67}"/>
          </ac:grpSpMkLst>
        </pc:grpChg>
        <pc:grpChg chg="mod">
          <ac:chgData name="Sidney Andrews (SeeSharpRun.NET)" userId="bf6b72ff-c0a4-4541-889d-4072e9e5979f" providerId="ADAL" clId="{D9452615-9FDA-4369-808E-2A7708F02B26}" dt="2021-06-17T17:11:43.341" v="4010"/>
          <ac:grpSpMkLst>
            <pc:docMk/>
            <pc:sldMk cId="1715617631" sldId="2076137700"/>
            <ac:grpSpMk id="107" creationId="{331B02DE-9D3E-475B-A3F3-159B947CDA4E}"/>
          </ac:grpSpMkLst>
        </pc:grpChg>
        <pc:grpChg chg="mod">
          <ac:chgData name="Sidney Andrews (SeeSharpRun.NET)" userId="bf6b72ff-c0a4-4541-889d-4072e9e5979f" providerId="ADAL" clId="{D9452615-9FDA-4369-808E-2A7708F02B26}" dt="2021-06-17T17:11:43.341" v="4010"/>
          <ac:grpSpMkLst>
            <pc:docMk/>
            <pc:sldMk cId="1715617631" sldId="2076137700"/>
            <ac:grpSpMk id="108" creationId="{21FD2D93-65F8-4753-91F0-9BA66274461A}"/>
          </ac:grpSpMkLst>
        </pc:grpChg>
        <pc:grpChg chg="mod">
          <ac:chgData name="Sidney Andrews (SeeSharpRun.NET)" userId="bf6b72ff-c0a4-4541-889d-4072e9e5979f" providerId="ADAL" clId="{D9452615-9FDA-4369-808E-2A7708F02B26}" dt="2021-06-17T17:11:43.341" v="4010"/>
          <ac:grpSpMkLst>
            <pc:docMk/>
            <pc:sldMk cId="1715617631" sldId="2076137700"/>
            <ac:grpSpMk id="109" creationId="{01FCE03D-9725-4D26-9234-A77F0D5F5243}"/>
          </ac:grpSpMkLst>
        </pc:grpChg>
        <pc:grpChg chg="add mod">
          <ac:chgData name="Sidney Andrews (SeeSharpRun.NET)" userId="bf6b72ff-c0a4-4541-889d-4072e9e5979f" providerId="ADAL" clId="{D9452615-9FDA-4369-808E-2A7708F02B26}" dt="2021-06-17T17:15:52.478" v="4125" actId="12789"/>
          <ac:grpSpMkLst>
            <pc:docMk/>
            <pc:sldMk cId="1715617631" sldId="2076137700"/>
            <ac:grpSpMk id="119" creationId="{8AD9EB73-5F73-4828-9A2E-D138BDA4EED4}"/>
          </ac:grpSpMkLst>
        </pc:grpChg>
        <pc:grpChg chg="mod">
          <ac:chgData name="Sidney Andrews (SeeSharpRun.NET)" userId="bf6b72ff-c0a4-4541-889d-4072e9e5979f" providerId="ADAL" clId="{D9452615-9FDA-4369-808E-2A7708F02B26}" dt="2021-06-17T17:11:53.545" v="4014"/>
          <ac:grpSpMkLst>
            <pc:docMk/>
            <pc:sldMk cId="1715617631" sldId="2076137700"/>
            <ac:grpSpMk id="120" creationId="{2AD75BF0-CDCA-4275-804C-AEC9E16B99D4}"/>
          </ac:grpSpMkLst>
        </pc:grpChg>
        <pc:grpChg chg="mod">
          <ac:chgData name="Sidney Andrews (SeeSharpRun.NET)" userId="bf6b72ff-c0a4-4541-889d-4072e9e5979f" providerId="ADAL" clId="{D9452615-9FDA-4369-808E-2A7708F02B26}" dt="2021-06-17T17:11:53.545" v="4014"/>
          <ac:grpSpMkLst>
            <pc:docMk/>
            <pc:sldMk cId="1715617631" sldId="2076137700"/>
            <ac:grpSpMk id="122" creationId="{EC536FF8-F9E4-46D4-AD11-9FFCD5349489}"/>
          </ac:grpSpMkLst>
        </pc:grpChg>
        <pc:grpChg chg="mod">
          <ac:chgData name="Sidney Andrews (SeeSharpRun.NET)" userId="bf6b72ff-c0a4-4541-889d-4072e9e5979f" providerId="ADAL" clId="{D9452615-9FDA-4369-808E-2A7708F02B26}" dt="2021-06-17T17:11:53.545" v="4014"/>
          <ac:grpSpMkLst>
            <pc:docMk/>
            <pc:sldMk cId="1715617631" sldId="2076137700"/>
            <ac:grpSpMk id="124" creationId="{76A51A11-BAA8-488B-8AAE-50BB07D19832}"/>
          </ac:grpSpMkLst>
        </pc:grpChg>
        <pc:grpChg chg="mod">
          <ac:chgData name="Sidney Andrews (SeeSharpRun.NET)" userId="bf6b72ff-c0a4-4541-889d-4072e9e5979f" providerId="ADAL" clId="{D9452615-9FDA-4369-808E-2A7708F02B26}" dt="2021-06-17T17:11:53.545" v="4014"/>
          <ac:grpSpMkLst>
            <pc:docMk/>
            <pc:sldMk cId="1715617631" sldId="2076137700"/>
            <ac:grpSpMk id="125" creationId="{E3363D61-FD69-45DF-BBE6-53E2203CCA74}"/>
          </ac:grpSpMkLst>
        </pc:grpChg>
        <pc:grpChg chg="mod">
          <ac:chgData name="Sidney Andrews (SeeSharpRun.NET)" userId="bf6b72ff-c0a4-4541-889d-4072e9e5979f" providerId="ADAL" clId="{D9452615-9FDA-4369-808E-2A7708F02B26}" dt="2021-06-17T17:11:53.545" v="4014"/>
          <ac:grpSpMkLst>
            <pc:docMk/>
            <pc:sldMk cId="1715617631" sldId="2076137700"/>
            <ac:grpSpMk id="126" creationId="{3BC148DB-CBFC-446D-AD4A-B818AB34D075}"/>
          </ac:grpSpMkLst>
        </pc:grpChg>
        <pc:grpChg chg="mod">
          <ac:chgData name="Sidney Andrews (SeeSharpRun.NET)" userId="bf6b72ff-c0a4-4541-889d-4072e9e5979f" providerId="ADAL" clId="{D9452615-9FDA-4369-808E-2A7708F02B26}" dt="2021-06-17T17:11:53.545" v="4014"/>
          <ac:grpSpMkLst>
            <pc:docMk/>
            <pc:sldMk cId="1715617631" sldId="2076137700"/>
            <ac:grpSpMk id="127" creationId="{DC3CBCC2-0089-4489-84EC-92246A37D8DC}"/>
          </ac:grpSpMkLst>
        </pc:grpChg>
        <pc:grpChg chg="mod">
          <ac:chgData name="Sidney Andrews (SeeSharpRun.NET)" userId="bf6b72ff-c0a4-4541-889d-4072e9e5979f" providerId="ADAL" clId="{D9452615-9FDA-4369-808E-2A7708F02B26}" dt="2021-06-17T17:11:53.545" v="4014"/>
          <ac:grpSpMkLst>
            <pc:docMk/>
            <pc:sldMk cId="1715617631" sldId="2076137700"/>
            <ac:grpSpMk id="137" creationId="{CB191F59-3B5F-46D6-9818-4C8AEB43E4A7}"/>
          </ac:grpSpMkLst>
        </pc:grpChg>
        <pc:grpChg chg="mod">
          <ac:chgData name="Sidney Andrews (SeeSharpRun.NET)" userId="bf6b72ff-c0a4-4541-889d-4072e9e5979f" providerId="ADAL" clId="{D9452615-9FDA-4369-808E-2A7708F02B26}" dt="2021-06-17T17:11:53.545" v="4014"/>
          <ac:grpSpMkLst>
            <pc:docMk/>
            <pc:sldMk cId="1715617631" sldId="2076137700"/>
            <ac:grpSpMk id="138" creationId="{0360E500-13B9-44A3-9C3E-EE2FC26BD26C}"/>
          </ac:grpSpMkLst>
        </pc:grpChg>
        <pc:grpChg chg="mod">
          <ac:chgData name="Sidney Andrews (SeeSharpRun.NET)" userId="bf6b72ff-c0a4-4541-889d-4072e9e5979f" providerId="ADAL" clId="{D9452615-9FDA-4369-808E-2A7708F02B26}" dt="2021-06-17T17:11:53.545" v="4014"/>
          <ac:grpSpMkLst>
            <pc:docMk/>
            <pc:sldMk cId="1715617631" sldId="2076137700"/>
            <ac:grpSpMk id="139" creationId="{8C61861B-FA64-4685-9B5F-ADAE4C3ED06E}"/>
          </ac:grpSpMkLst>
        </pc:grpChg>
        <pc:grpChg chg="mod">
          <ac:chgData name="Sidney Andrews (SeeSharpRun.NET)" userId="bf6b72ff-c0a4-4541-889d-4072e9e5979f" providerId="ADAL" clId="{D9452615-9FDA-4369-808E-2A7708F02B26}" dt="2021-06-17T17:11:53.545" v="4014"/>
          <ac:grpSpMkLst>
            <pc:docMk/>
            <pc:sldMk cId="1715617631" sldId="2076137700"/>
            <ac:grpSpMk id="140" creationId="{ACC5C4DC-3D49-4D65-9760-D8BA3667AD9A}"/>
          </ac:grpSpMkLst>
        </pc:grpChg>
        <pc:grpChg chg="add mod">
          <ac:chgData name="Sidney Andrews (SeeSharpRun.NET)" userId="bf6b72ff-c0a4-4541-889d-4072e9e5979f" providerId="ADAL" clId="{D9452615-9FDA-4369-808E-2A7708F02B26}" dt="2021-06-17T17:15:49.457" v="4124" actId="12789"/>
          <ac:grpSpMkLst>
            <pc:docMk/>
            <pc:sldMk cId="1715617631" sldId="2076137700"/>
            <ac:grpSpMk id="149" creationId="{D1A2C898-626C-40A3-A47A-34096B3E55E2}"/>
          </ac:grpSpMkLst>
        </pc:grpChg>
        <pc:grpChg chg="mod">
          <ac:chgData name="Sidney Andrews (SeeSharpRun.NET)" userId="bf6b72ff-c0a4-4541-889d-4072e9e5979f" providerId="ADAL" clId="{D9452615-9FDA-4369-808E-2A7708F02B26}" dt="2021-06-17T17:11:56.128" v="4016"/>
          <ac:grpSpMkLst>
            <pc:docMk/>
            <pc:sldMk cId="1715617631" sldId="2076137700"/>
            <ac:grpSpMk id="150" creationId="{E36CC2F6-3D05-4A05-86ED-C83A1248D1B9}"/>
          </ac:grpSpMkLst>
        </pc:grpChg>
        <pc:grpChg chg="mod">
          <ac:chgData name="Sidney Andrews (SeeSharpRun.NET)" userId="bf6b72ff-c0a4-4541-889d-4072e9e5979f" providerId="ADAL" clId="{D9452615-9FDA-4369-808E-2A7708F02B26}" dt="2021-06-17T17:11:56.128" v="4016"/>
          <ac:grpSpMkLst>
            <pc:docMk/>
            <pc:sldMk cId="1715617631" sldId="2076137700"/>
            <ac:grpSpMk id="152" creationId="{455B2616-107B-4CF4-AE8C-0A4A508BAB48}"/>
          </ac:grpSpMkLst>
        </pc:grpChg>
        <pc:grpChg chg="mod">
          <ac:chgData name="Sidney Andrews (SeeSharpRun.NET)" userId="bf6b72ff-c0a4-4541-889d-4072e9e5979f" providerId="ADAL" clId="{D9452615-9FDA-4369-808E-2A7708F02B26}" dt="2021-06-17T17:11:56.128" v="4016"/>
          <ac:grpSpMkLst>
            <pc:docMk/>
            <pc:sldMk cId="1715617631" sldId="2076137700"/>
            <ac:grpSpMk id="154" creationId="{5CF5FB74-E499-4153-893E-3A8A36B39A7A}"/>
          </ac:grpSpMkLst>
        </pc:grpChg>
        <pc:grpChg chg="mod">
          <ac:chgData name="Sidney Andrews (SeeSharpRun.NET)" userId="bf6b72ff-c0a4-4541-889d-4072e9e5979f" providerId="ADAL" clId="{D9452615-9FDA-4369-808E-2A7708F02B26}" dt="2021-06-17T17:11:56.128" v="4016"/>
          <ac:grpSpMkLst>
            <pc:docMk/>
            <pc:sldMk cId="1715617631" sldId="2076137700"/>
            <ac:grpSpMk id="155" creationId="{F086345C-59A3-4A2A-A4C7-D0ED1F188020}"/>
          </ac:grpSpMkLst>
        </pc:grpChg>
        <pc:grpChg chg="mod">
          <ac:chgData name="Sidney Andrews (SeeSharpRun.NET)" userId="bf6b72ff-c0a4-4541-889d-4072e9e5979f" providerId="ADAL" clId="{D9452615-9FDA-4369-808E-2A7708F02B26}" dt="2021-06-17T17:11:56.128" v="4016"/>
          <ac:grpSpMkLst>
            <pc:docMk/>
            <pc:sldMk cId="1715617631" sldId="2076137700"/>
            <ac:grpSpMk id="156" creationId="{77C67B1D-4A1D-4DB4-82A2-F14023CF5D5F}"/>
          </ac:grpSpMkLst>
        </pc:grpChg>
        <pc:grpChg chg="mod">
          <ac:chgData name="Sidney Andrews (SeeSharpRun.NET)" userId="bf6b72ff-c0a4-4541-889d-4072e9e5979f" providerId="ADAL" clId="{D9452615-9FDA-4369-808E-2A7708F02B26}" dt="2021-06-17T17:11:56.128" v="4016"/>
          <ac:grpSpMkLst>
            <pc:docMk/>
            <pc:sldMk cId="1715617631" sldId="2076137700"/>
            <ac:grpSpMk id="157" creationId="{2651B22B-1544-4AFB-9047-1DA7253EF5C5}"/>
          </ac:grpSpMkLst>
        </pc:grpChg>
        <pc:grpChg chg="mod">
          <ac:chgData name="Sidney Andrews (SeeSharpRun.NET)" userId="bf6b72ff-c0a4-4541-889d-4072e9e5979f" providerId="ADAL" clId="{D9452615-9FDA-4369-808E-2A7708F02B26}" dt="2021-06-17T17:11:56.128" v="4016"/>
          <ac:grpSpMkLst>
            <pc:docMk/>
            <pc:sldMk cId="1715617631" sldId="2076137700"/>
            <ac:grpSpMk id="167" creationId="{6DB12685-DE0D-49D4-AB6E-2AD0AD6A50B8}"/>
          </ac:grpSpMkLst>
        </pc:grpChg>
        <pc:grpChg chg="mod">
          <ac:chgData name="Sidney Andrews (SeeSharpRun.NET)" userId="bf6b72ff-c0a4-4541-889d-4072e9e5979f" providerId="ADAL" clId="{D9452615-9FDA-4369-808E-2A7708F02B26}" dt="2021-06-17T17:11:56.128" v="4016"/>
          <ac:grpSpMkLst>
            <pc:docMk/>
            <pc:sldMk cId="1715617631" sldId="2076137700"/>
            <ac:grpSpMk id="168" creationId="{61A7EEEB-524D-4FDF-9FF8-B4930E5FC04F}"/>
          </ac:grpSpMkLst>
        </pc:grpChg>
        <pc:grpChg chg="mod">
          <ac:chgData name="Sidney Andrews (SeeSharpRun.NET)" userId="bf6b72ff-c0a4-4541-889d-4072e9e5979f" providerId="ADAL" clId="{D9452615-9FDA-4369-808E-2A7708F02B26}" dt="2021-06-17T17:11:56.128" v="4016"/>
          <ac:grpSpMkLst>
            <pc:docMk/>
            <pc:sldMk cId="1715617631" sldId="2076137700"/>
            <ac:grpSpMk id="169" creationId="{78AE081F-26DB-46C5-84E6-7E90B45818CB}"/>
          </ac:grpSpMkLst>
        </pc:grpChg>
        <pc:grpChg chg="mod">
          <ac:chgData name="Sidney Andrews (SeeSharpRun.NET)" userId="bf6b72ff-c0a4-4541-889d-4072e9e5979f" providerId="ADAL" clId="{D9452615-9FDA-4369-808E-2A7708F02B26}" dt="2021-06-17T17:11:56.128" v="4016"/>
          <ac:grpSpMkLst>
            <pc:docMk/>
            <pc:sldMk cId="1715617631" sldId="2076137700"/>
            <ac:grpSpMk id="170" creationId="{6AB0902B-1846-4AB3-8F8A-39C87E325A57}"/>
          </ac:grpSpMkLst>
        </pc:grpChg>
        <pc:grpChg chg="add del mod">
          <ac:chgData name="Sidney Andrews (SeeSharpRun.NET)" userId="bf6b72ff-c0a4-4541-889d-4072e9e5979f" providerId="ADAL" clId="{D9452615-9FDA-4369-808E-2A7708F02B26}" dt="2021-06-17T17:12:33.508" v="4030" actId="165"/>
          <ac:grpSpMkLst>
            <pc:docMk/>
            <pc:sldMk cId="1715617631" sldId="2076137700"/>
            <ac:grpSpMk id="179" creationId="{8778CC5E-C81A-4BE6-83FC-6EC720E7FA38}"/>
          </ac:grpSpMkLst>
        </pc:grpChg>
        <pc:grpChg chg="mod topLvl">
          <ac:chgData name="Sidney Andrews (SeeSharpRun.NET)" userId="bf6b72ff-c0a4-4541-889d-4072e9e5979f" providerId="ADAL" clId="{D9452615-9FDA-4369-808E-2A7708F02B26}" dt="2021-06-17T17:12:33.508" v="4030" actId="165"/>
          <ac:grpSpMkLst>
            <pc:docMk/>
            <pc:sldMk cId="1715617631" sldId="2076137700"/>
            <ac:grpSpMk id="180" creationId="{08106E57-520F-488C-A69F-6F2821F3978E}"/>
          </ac:grpSpMkLst>
        </pc:grpChg>
        <pc:grpChg chg="mod topLvl">
          <ac:chgData name="Sidney Andrews (SeeSharpRun.NET)" userId="bf6b72ff-c0a4-4541-889d-4072e9e5979f" providerId="ADAL" clId="{D9452615-9FDA-4369-808E-2A7708F02B26}" dt="2021-06-17T17:12:37.288" v="4031" actId="1076"/>
          <ac:grpSpMkLst>
            <pc:docMk/>
            <pc:sldMk cId="1715617631" sldId="2076137700"/>
            <ac:grpSpMk id="182" creationId="{32754F3B-118F-4FD1-AD20-8E3F0AA80B64}"/>
          </ac:grpSpMkLst>
        </pc:grpChg>
        <pc:grpChg chg="mod">
          <ac:chgData name="Sidney Andrews (SeeSharpRun.NET)" userId="bf6b72ff-c0a4-4541-889d-4072e9e5979f" providerId="ADAL" clId="{D9452615-9FDA-4369-808E-2A7708F02B26}" dt="2021-06-17T17:12:03.415" v="4020"/>
          <ac:grpSpMkLst>
            <pc:docMk/>
            <pc:sldMk cId="1715617631" sldId="2076137700"/>
            <ac:grpSpMk id="184" creationId="{F4E9D7ED-440A-4E74-AA68-511CA78141FB}"/>
          </ac:grpSpMkLst>
        </pc:grpChg>
        <pc:grpChg chg="mod">
          <ac:chgData name="Sidney Andrews (SeeSharpRun.NET)" userId="bf6b72ff-c0a4-4541-889d-4072e9e5979f" providerId="ADAL" clId="{D9452615-9FDA-4369-808E-2A7708F02B26}" dt="2021-06-17T17:12:03.415" v="4020"/>
          <ac:grpSpMkLst>
            <pc:docMk/>
            <pc:sldMk cId="1715617631" sldId="2076137700"/>
            <ac:grpSpMk id="185" creationId="{E5760B90-2102-46E4-B52B-DED928511841}"/>
          </ac:grpSpMkLst>
        </pc:grpChg>
        <pc:grpChg chg="mod">
          <ac:chgData name="Sidney Andrews (SeeSharpRun.NET)" userId="bf6b72ff-c0a4-4541-889d-4072e9e5979f" providerId="ADAL" clId="{D9452615-9FDA-4369-808E-2A7708F02B26}" dt="2021-06-17T17:12:03.415" v="4020"/>
          <ac:grpSpMkLst>
            <pc:docMk/>
            <pc:sldMk cId="1715617631" sldId="2076137700"/>
            <ac:grpSpMk id="186" creationId="{832C47B5-C5CF-4A36-9772-713721918B79}"/>
          </ac:grpSpMkLst>
        </pc:grpChg>
        <pc:grpChg chg="mod">
          <ac:chgData name="Sidney Andrews (SeeSharpRun.NET)" userId="bf6b72ff-c0a4-4541-889d-4072e9e5979f" providerId="ADAL" clId="{D9452615-9FDA-4369-808E-2A7708F02B26}" dt="2021-06-17T17:12:03.415" v="4020"/>
          <ac:grpSpMkLst>
            <pc:docMk/>
            <pc:sldMk cId="1715617631" sldId="2076137700"/>
            <ac:grpSpMk id="187" creationId="{C8EF6F27-E5D2-463A-972E-A38F90078964}"/>
          </ac:grpSpMkLst>
        </pc:grpChg>
        <pc:grpChg chg="mod">
          <ac:chgData name="Sidney Andrews (SeeSharpRun.NET)" userId="bf6b72ff-c0a4-4541-889d-4072e9e5979f" providerId="ADAL" clId="{D9452615-9FDA-4369-808E-2A7708F02B26}" dt="2021-06-17T17:12:03.415" v="4020"/>
          <ac:grpSpMkLst>
            <pc:docMk/>
            <pc:sldMk cId="1715617631" sldId="2076137700"/>
            <ac:grpSpMk id="197" creationId="{639A9A5A-8B6D-41C2-9745-F51B6529CAA2}"/>
          </ac:grpSpMkLst>
        </pc:grpChg>
        <pc:grpChg chg="mod">
          <ac:chgData name="Sidney Andrews (SeeSharpRun.NET)" userId="bf6b72ff-c0a4-4541-889d-4072e9e5979f" providerId="ADAL" clId="{D9452615-9FDA-4369-808E-2A7708F02B26}" dt="2021-06-17T17:12:03.415" v="4020"/>
          <ac:grpSpMkLst>
            <pc:docMk/>
            <pc:sldMk cId="1715617631" sldId="2076137700"/>
            <ac:grpSpMk id="198" creationId="{2C3E5DE2-9190-4A32-B771-3DA0BE84FF43}"/>
          </ac:grpSpMkLst>
        </pc:grpChg>
        <pc:grpChg chg="mod">
          <ac:chgData name="Sidney Andrews (SeeSharpRun.NET)" userId="bf6b72ff-c0a4-4541-889d-4072e9e5979f" providerId="ADAL" clId="{D9452615-9FDA-4369-808E-2A7708F02B26}" dt="2021-06-17T17:12:03.415" v="4020"/>
          <ac:grpSpMkLst>
            <pc:docMk/>
            <pc:sldMk cId="1715617631" sldId="2076137700"/>
            <ac:grpSpMk id="199" creationId="{AF0180DD-970C-467D-B731-7505EDCC8BCC}"/>
          </ac:grpSpMkLst>
        </pc:grpChg>
        <pc:grpChg chg="mod">
          <ac:chgData name="Sidney Andrews (SeeSharpRun.NET)" userId="bf6b72ff-c0a4-4541-889d-4072e9e5979f" providerId="ADAL" clId="{D9452615-9FDA-4369-808E-2A7708F02B26}" dt="2021-06-17T17:12:03.415" v="4020"/>
          <ac:grpSpMkLst>
            <pc:docMk/>
            <pc:sldMk cId="1715617631" sldId="2076137700"/>
            <ac:grpSpMk id="200" creationId="{8B8B46EB-8383-405F-81EE-B50D36B753F3}"/>
          </ac:grpSpMkLst>
        </pc:grpChg>
        <pc:grpChg chg="add del mod">
          <ac:chgData name="Sidney Andrews (SeeSharpRun.NET)" userId="bf6b72ff-c0a4-4541-889d-4072e9e5979f" providerId="ADAL" clId="{D9452615-9FDA-4369-808E-2A7708F02B26}" dt="2021-06-17T17:12:48.208" v="4033" actId="165"/>
          <ac:grpSpMkLst>
            <pc:docMk/>
            <pc:sldMk cId="1715617631" sldId="2076137700"/>
            <ac:grpSpMk id="209" creationId="{1BD7A0B6-3B13-4CEF-8123-C7565A1C20A2}"/>
          </ac:grpSpMkLst>
        </pc:grpChg>
        <pc:grpChg chg="mod topLvl">
          <ac:chgData name="Sidney Andrews (SeeSharpRun.NET)" userId="bf6b72ff-c0a4-4541-889d-4072e9e5979f" providerId="ADAL" clId="{D9452615-9FDA-4369-808E-2A7708F02B26}" dt="2021-06-17T17:19:22.117" v="4216" actId="12789"/>
          <ac:grpSpMkLst>
            <pc:docMk/>
            <pc:sldMk cId="1715617631" sldId="2076137700"/>
            <ac:grpSpMk id="210" creationId="{637347DC-D110-4BA0-A388-D415442D9D0D}"/>
          </ac:grpSpMkLst>
        </pc:grpChg>
        <pc:grpChg chg="del mod topLvl">
          <ac:chgData name="Sidney Andrews (SeeSharpRun.NET)" userId="bf6b72ff-c0a4-4541-889d-4072e9e5979f" providerId="ADAL" clId="{D9452615-9FDA-4369-808E-2A7708F02B26}" dt="2021-06-17T17:12:49.872" v="4034" actId="478"/>
          <ac:grpSpMkLst>
            <pc:docMk/>
            <pc:sldMk cId="1715617631" sldId="2076137700"/>
            <ac:grpSpMk id="212" creationId="{149F8AA8-D56B-43B8-93DD-17C9AC7007BF}"/>
          </ac:grpSpMkLst>
        </pc:grpChg>
        <pc:grpChg chg="mod">
          <ac:chgData name="Sidney Andrews (SeeSharpRun.NET)" userId="bf6b72ff-c0a4-4541-889d-4072e9e5979f" providerId="ADAL" clId="{D9452615-9FDA-4369-808E-2A7708F02B26}" dt="2021-06-17T17:12:09.258" v="4022"/>
          <ac:grpSpMkLst>
            <pc:docMk/>
            <pc:sldMk cId="1715617631" sldId="2076137700"/>
            <ac:grpSpMk id="214" creationId="{C5A270A5-C5FA-413F-A516-816C46DE8C3E}"/>
          </ac:grpSpMkLst>
        </pc:grpChg>
        <pc:grpChg chg="mod">
          <ac:chgData name="Sidney Andrews (SeeSharpRun.NET)" userId="bf6b72ff-c0a4-4541-889d-4072e9e5979f" providerId="ADAL" clId="{D9452615-9FDA-4369-808E-2A7708F02B26}" dt="2021-06-17T17:12:09.258" v="4022"/>
          <ac:grpSpMkLst>
            <pc:docMk/>
            <pc:sldMk cId="1715617631" sldId="2076137700"/>
            <ac:grpSpMk id="215" creationId="{0DAFCE9D-4AFB-4275-ADB1-70A0ABFD28B8}"/>
          </ac:grpSpMkLst>
        </pc:grpChg>
        <pc:grpChg chg="mod">
          <ac:chgData name="Sidney Andrews (SeeSharpRun.NET)" userId="bf6b72ff-c0a4-4541-889d-4072e9e5979f" providerId="ADAL" clId="{D9452615-9FDA-4369-808E-2A7708F02B26}" dt="2021-06-17T17:12:09.258" v="4022"/>
          <ac:grpSpMkLst>
            <pc:docMk/>
            <pc:sldMk cId="1715617631" sldId="2076137700"/>
            <ac:grpSpMk id="216" creationId="{B45C3F7B-7165-4302-820B-62B05B0DC56E}"/>
          </ac:grpSpMkLst>
        </pc:grpChg>
        <pc:grpChg chg="mod">
          <ac:chgData name="Sidney Andrews (SeeSharpRun.NET)" userId="bf6b72ff-c0a4-4541-889d-4072e9e5979f" providerId="ADAL" clId="{D9452615-9FDA-4369-808E-2A7708F02B26}" dt="2021-06-17T17:12:09.258" v="4022"/>
          <ac:grpSpMkLst>
            <pc:docMk/>
            <pc:sldMk cId="1715617631" sldId="2076137700"/>
            <ac:grpSpMk id="217" creationId="{0F122D43-95C7-45A9-AAD0-43C7B7B20929}"/>
          </ac:grpSpMkLst>
        </pc:grpChg>
        <pc:grpChg chg="mod">
          <ac:chgData name="Sidney Andrews (SeeSharpRun.NET)" userId="bf6b72ff-c0a4-4541-889d-4072e9e5979f" providerId="ADAL" clId="{D9452615-9FDA-4369-808E-2A7708F02B26}" dt="2021-06-17T17:12:09.258" v="4022"/>
          <ac:grpSpMkLst>
            <pc:docMk/>
            <pc:sldMk cId="1715617631" sldId="2076137700"/>
            <ac:grpSpMk id="227" creationId="{D357D757-C3F7-4871-B6A0-9B922574A1D7}"/>
          </ac:grpSpMkLst>
        </pc:grpChg>
        <pc:grpChg chg="mod">
          <ac:chgData name="Sidney Andrews (SeeSharpRun.NET)" userId="bf6b72ff-c0a4-4541-889d-4072e9e5979f" providerId="ADAL" clId="{D9452615-9FDA-4369-808E-2A7708F02B26}" dt="2021-06-17T17:12:09.258" v="4022"/>
          <ac:grpSpMkLst>
            <pc:docMk/>
            <pc:sldMk cId="1715617631" sldId="2076137700"/>
            <ac:grpSpMk id="228" creationId="{E77821DF-57DC-401F-B37C-66E1401D5691}"/>
          </ac:grpSpMkLst>
        </pc:grpChg>
        <pc:grpChg chg="mod">
          <ac:chgData name="Sidney Andrews (SeeSharpRun.NET)" userId="bf6b72ff-c0a4-4541-889d-4072e9e5979f" providerId="ADAL" clId="{D9452615-9FDA-4369-808E-2A7708F02B26}" dt="2021-06-17T17:12:09.258" v="4022"/>
          <ac:grpSpMkLst>
            <pc:docMk/>
            <pc:sldMk cId="1715617631" sldId="2076137700"/>
            <ac:grpSpMk id="229" creationId="{EF9D3454-4CC7-4E48-AE57-CCBB7593E53E}"/>
          </ac:grpSpMkLst>
        </pc:grpChg>
        <pc:grpChg chg="mod">
          <ac:chgData name="Sidney Andrews (SeeSharpRun.NET)" userId="bf6b72ff-c0a4-4541-889d-4072e9e5979f" providerId="ADAL" clId="{D9452615-9FDA-4369-808E-2A7708F02B26}" dt="2021-06-17T17:12:09.258" v="4022"/>
          <ac:grpSpMkLst>
            <pc:docMk/>
            <pc:sldMk cId="1715617631" sldId="2076137700"/>
            <ac:grpSpMk id="230" creationId="{39CDFD17-F712-479E-83C3-E113641CBD5E}"/>
          </ac:grpSpMkLst>
        </pc:grpChg>
        <pc:grpChg chg="del mod">
          <ac:chgData name="Sidney Andrews (SeeSharpRun.NET)" userId="bf6b72ff-c0a4-4541-889d-4072e9e5979f" providerId="ADAL" clId="{D9452615-9FDA-4369-808E-2A7708F02B26}" dt="2021-06-17T16:36:09.142" v="3054" actId="478"/>
          <ac:grpSpMkLst>
            <pc:docMk/>
            <pc:sldMk cId="1715617631" sldId="2076137700"/>
            <ac:grpSpMk id="731" creationId="{E25937B5-6514-40D7-900C-1900041ECC4A}"/>
          </ac:grpSpMkLst>
        </pc:grpChg>
        <pc:picChg chg="del mod modVis">
          <ac:chgData name="Sidney Andrews (SeeSharpRun.NET)" userId="bf6b72ff-c0a4-4541-889d-4072e9e5979f" providerId="ADAL" clId="{D9452615-9FDA-4369-808E-2A7708F02B26}" dt="2021-06-17T17:19:43.521" v="4219" actId="478"/>
          <ac:picMkLst>
            <pc:docMk/>
            <pc:sldMk cId="1715617631" sldId="2076137700"/>
            <ac:picMk id="5" creationId="{55E890DE-AA96-45BD-A849-66D0DF2D8003}"/>
          </ac:picMkLst>
        </pc:picChg>
        <pc:cxnChg chg="add del mod">
          <ac:chgData name="Sidney Andrews (SeeSharpRun.NET)" userId="bf6b72ff-c0a4-4541-889d-4072e9e5979f" providerId="ADAL" clId="{D9452615-9FDA-4369-808E-2A7708F02B26}" dt="2021-06-17T17:06:53.695" v="3895" actId="11529"/>
          <ac:cxnSpMkLst>
            <pc:docMk/>
            <pc:sldMk cId="1715617631" sldId="2076137700"/>
            <ac:cxnSpMk id="46" creationId="{2D5A0E50-1F18-4E71-933B-B4F78CCD289B}"/>
          </ac:cxnSpMkLst>
        </pc:cxnChg>
        <pc:cxnChg chg="add mod">
          <ac:chgData name="Sidney Andrews (SeeSharpRun.NET)" userId="bf6b72ff-c0a4-4541-889d-4072e9e5979f" providerId="ADAL" clId="{D9452615-9FDA-4369-808E-2A7708F02B26}" dt="2021-06-17T17:11:47.779" v="4012" actId="12789"/>
          <ac:cxnSpMkLst>
            <pc:docMk/>
            <pc:sldMk cId="1715617631" sldId="2076137700"/>
            <ac:cxnSpMk id="100" creationId="{837A5DFB-147D-4085-8DDC-46EDA549CCB9}"/>
          </ac:cxnSpMkLst>
        </pc:cxnChg>
        <pc:cxnChg chg="mod">
          <ac:chgData name="Sidney Andrews (SeeSharpRun.NET)" userId="bf6b72ff-c0a4-4541-889d-4072e9e5979f" providerId="ADAL" clId="{D9452615-9FDA-4369-808E-2A7708F02B26}" dt="2021-06-17T17:11:53.545" v="4014"/>
          <ac:cxnSpMkLst>
            <pc:docMk/>
            <pc:sldMk cId="1715617631" sldId="2076137700"/>
            <ac:cxnSpMk id="121" creationId="{72931F2C-F324-4348-950A-C9C0B07136B4}"/>
          </ac:cxnSpMkLst>
        </pc:cxnChg>
        <pc:cxnChg chg="mod">
          <ac:chgData name="Sidney Andrews (SeeSharpRun.NET)" userId="bf6b72ff-c0a4-4541-889d-4072e9e5979f" providerId="ADAL" clId="{D9452615-9FDA-4369-808E-2A7708F02B26}" dt="2021-06-17T17:11:56.128" v="4016"/>
          <ac:cxnSpMkLst>
            <pc:docMk/>
            <pc:sldMk cId="1715617631" sldId="2076137700"/>
            <ac:cxnSpMk id="151" creationId="{EBDDBF7B-6C33-4DB6-B064-AA877A305A06}"/>
          </ac:cxnSpMkLst>
        </pc:cxnChg>
        <pc:cxnChg chg="mod topLvl">
          <ac:chgData name="Sidney Andrews (SeeSharpRun.NET)" userId="bf6b72ff-c0a4-4541-889d-4072e9e5979f" providerId="ADAL" clId="{D9452615-9FDA-4369-808E-2A7708F02B26}" dt="2021-06-17T17:12:41.338" v="4032" actId="14100"/>
          <ac:cxnSpMkLst>
            <pc:docMk/>
            <pc:sldMk cId="1715617631" sldId="2076137700"/>
            <ac:cxnSpMk id="181" creationId="{22500FE1-5FB7-40BE-8F1E-43F0B1C61224}"/>
          </ac:cxnSpMkLst>
        </pc:cxnChg>
        <pc:cxnChg chg="del mod topLvl">
          <ac:chgData name="Sidney Andrews (SeeSharpRun.NET)" userId="bf6b72ff-c0a4-4541-889d-4072e9e5979f" providerId="ADAL" clId="{D9452615-9FDA-4369-808E-2A7708F02B26}" dt="2021-06-17T17:12:50.537" v="4035" actId="478"/>
          <ac:cxnSpMkLst>
            <pc:docMk/>
            <pc:sldMk cId="1715617631" sldId="2076137700"/>
            <ac:cxnSpMk id="211" creationId="{D1344821-C155-4AB8-943B-7B0CB7AC8792}"/>
          </ac:cxnSpMkLst>
        </pc:cxnChg>
        <pc:cxnChg chg="add mod">
          <ac:chgData name="Sidney Andrews (SeeSharpRun.NET)" userId="bf6b72ff-c0a4-4541-889d-4072e9e5979f" providerId="ADAL" clId="{D9452615-9FDA-4369-808E-2A7708F02B26}" dt="2021-06-17T17:19:22.117" v="4216" actId="12789"/>
          <ac:cxnSpMkLst>
            <pc:docMk/>
            <pc:sldMk cId="1715617631" sldId="2076137700"/>
            <ac:cxnSpMk id="252" creationId="{073C9C19-8F97-407A-BF11-E7ABF97BC331}"/>
          </ac:cxnSpMkLst>
        </pc:cxnChg>
      </pc:sldChg>
      <pc:sldChg chg="addSp delSp modSp mod modAnim modNotesTx">
        <pc:chgData name="Sidney Andrews (SeeSharpRun.NET)" userId="bf6b72ff-c0a4-4541-889d-4072e9e5979f" providerId="ADAL" clId="{D9452615-9FDA-4369-808E-2A7708F02B26}" dt="2021-06-17T17:21:56.153" v="4283" actId="20577"/>
        <pc:sldMkLst>
          <pc:docMk/>
          <pc:sldMk cId="531908948" sldId="2076137701"/>
        </pc:sldMkLst>
        <pc:spChg chg="add mod">
          <ac:chgData name="Sidney Andrews (SeeSharpRun.NET)" userId="bf6b72ff-c0a4-4541-889d-4072e9e5979f" providerId="ADAL" clId="{D9452615-9FDA-4369-808E-2A7708F02B26}" dt="2021-06-17T16:46:54.735" v="3371" actId="14100"/>
          <ac:spMkLst>
            <pc:docMk/>
            <pc:sldMk cId="531908948" sldId="2076137701"/>
            <ac:spMk id="3" creationId="{2BD0B07B-8AB2-4D49-A49E-8E8BB4CB560B}"/>
          </ac:spMkLst>
        </pc:spChg>
        <pc:spChg chg="add mod topLvl">
          <ac:chgData name="Sidney Andrews (SeeSharpRun.NET)" userId="bf6b72ff-c0a4-4541-889d-4072e9e5979f" providerId="ADAL" clId="{D9452615-9FDA-4369-808E-2A7708F02B26}" dt="2021-06-17T16:46:48.765" v="3370" actId="165"/>
          <ac:spMkLst>
            <pc:docMk/>
            <pc:sldMk cId="531908948" sldId="2076137701"/>
            <ac:spMk id="34" creationId="{C71332A4-A8D7-47D4-9CBA-EC59A36AA22A}"/>
          </ac:spMkLst>
        </pc:spChg>
        <pc:spChg chg="add mod topLvl">
          <ac:chgData name="Sidney Andrews (SeeSharpRun.NET)" userId="bf6b72ff-c0a4-4541-889d-4072e9e5979f" providerId="ADAL" clId="{D9452615-9FDA-4369-808E-2A7708F02B26}" dt="2021-06-17T16:46:59.585" v="3372" actId="207"/>
          <ac:spMkLst>
            <pc:docMk/>
            <pc:sldMk cId="531908948" sldId="2076137701"/>
            <ac:spMk id="35" creationId="{7FE21DB3-346C-465E-BA2D-B44287B0C7C9}"/>
          </ac:spMkLst>
        </pc:spChg>
        <pc:spChg chg="mod">
          <ac:chgData name="Sidney Andrews (SeeSharpRun.NET)" userId="bf6b72ff-c0a4-4541-889d-4072e9e5979f" providerId="ADAL" clId="{D9452615-9FDA-4369-808E-2A7708F02B26}" dt="2021-06-17T16:43:09.729" v="3277" actId="108"/>
          <ac:spMkLst>
            <pc:docMk/>
            <pc:sldMk cId="531908948" sldId="2076137701"/>
            <ac:spMk id="53" creationId="{C614D430-92A3-D644-BA19-CA0530657ABC}"/>
          </ac:spMkLst>
        </pc:spChg>
        <pc:grpChg chg="add del mod">
          <ac:chgData name="Sidney Andrews (SeeSharpRun.NET)" userId="bf6b72ff-c0a4-4541-889d-4072e9e5979f" providerId="ADAL" clId="{D9452615-9FDA-4369-808E-2A7708F02B26}" dt="2021-06-17T16:45:52.955" v="3356" actId="165"/>
          <ac:grpSpMkLst>
            <pc:docMk/>
            <pc:sldMk cId="531908948" sldId="2076137701"/>
            <ac:grpSpMk id="5" creationId="{7E51CD89-B04E-4428-B6D4-CFAB137C345A}"/>
          </ac:grpSpMkLst>
        </pc:grpChg>
        <pc:grpChg chg="add del mod">
          <ac:chgData name="Sidney Andrews (SeeSharpRun.NET)" userId="bf6b72ff-c0a4-4541-889d-4072e9e5979f" providerId="ADAL" clId="{D9452615-9FDA-4369-808E-2A7708F02B26}" dt="2021-06-17T16:46:48.765" v="3370" actId="165"/>
          <ac:grpSpMkLst>
            <pc:docMk/>
            <pc:sldMk cId="531908948" sldId="2076137701"/>
            <ac:grpSpMk id="6" creationId="{65494FFD-D138-405E-9CE2-8F414F9AB858}"/>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7" creationId="{E86911F3-7E01-4DB0-B01E-B5818454992F}"/>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8" creationId="{4ECFEC79-0967-4E5D-89EF-5B3A8B29B65A}"/>
          </ac:grpSpMkLst>
        </pc:grpChg>
        <pc:picChg chg="del mod">
          <ac:chgData name="Sidney Andrews (SeeSharpRun.NET)" userId="bf6b72ff-c0a4-4541-889d-4072e9e5979f" providerId="ADAL" clId="{D9452615-9FDA-4369-808E-2A7708F02B26}" dt="2021-06-17T16:45:09.937" v="3347" actId="478"/>
          <ac:picMkLst>
            <pc:docMk/>
            <pc:sldMk cId="531908948" sldId="2076137701"/>
            <ac:picMk id="4" creationId="{AD29437D-CC1F-4A38-974D-545C519BE90A}"/>
          </ac:picMkLst>
        </pc:picChg>
        <pc:picChg chg="add del mod">
          <ac:chgData name="Sidney Andrews (SeeSharpRun.NET)" userId="bf6b72ff-c0a4-4541-889d-4072e9e5979f" providerId="ADAL" clId="{D9452615-9FDA-4369-808E-2A7708F02B26}" dt="2021-06-17T16:47:05.465" v="3374" actId="478"/>
          <ac:picMkLst>
            <pc:docMk/>
            <pc:sldMk cId="531908948" sldId="2076137701"/>
            <ac:picMk id="33" creationId="{F00DE667-3963-4E75-B40C-18F039B2DA83}"/>
          </ac:picMkLst>
        </pc:picChg>
        <pc:inkChg chg="mod">
          <ac:chgData name="Sidney Andrews (SeeSharpRun.NET)" userId="bf6b72ff-c0a4-4541-889d-4072e9e5979f" providerId="ADAL" clId="{D9452615-9FDA-4369-808E-2A7708F02B26}" dt="2021-06-17T16:43:14.155" v="3278" actId="1076"/>
          <ac:inkMkLst>
            <pc:docMk/>
            <pc:sldMk cId="531908948" sldId="2076137701"/>
            <ac:inkMk id="357" creationId="{767A49EE-0A19-48E0-A04C-FAD87ED018E1}"/>
          </ac:inkMkLst>
        </pc:inkChg>
      </pc:sldChg>
      <pc:sldChg chg="addSp delSp modSp add mod modNotesTx">
        <pc:chgData name="Sidney Andrews (SeeSharpRun.NET)" userId="bf6b72ff-c0a4-4541-889d-4072e9e5979f" providerId="ADAL" clId="{D9452615-9FDA-4369-808E-2A7708F02B26}" dt="2021-06-17T17:48:46.092" v="5731" actId="20577"/>
        <pc:sldMkLst>
          <pc:docMk/>
          <pc:sldMk cId="452575632" sldId="2076137702"/>
        </pc:sldMkLst>
        <pc:spChg chg="add mod topLvl">
          <ac:chgData name="Sidney Andrews (SeeSharpRun.NET)" userId="bf6b72ff-c0a4-4541-889d-4072e9e5979f" providerId="ADAL" clId="{D9452615-9FDA-4369-808E-2A7708F02B26}" dt="2021-06-17T17:45:56.155" v="5361" actId="122"/>
          <ac:spMkLst>
            <pc:docMk/>
            <pc:sldMk cId="452575632" sldId="2076137702"/>
            <ac:spMk id="2" creationId="{81F48BA2-B5F9-4A7F-AD35-FBF0EED61676}"/>
          </ac:spMkLst>
        </pc:spChg>
        <pc:spChg chg="del">
          <ac:chgData name="Sidney Andrews (SeeSharpRun.NET)" userId="bf6b72ff-c0a4-4541-889d-4072e9e5979f" providerId="ADAL" clId="{D9452615-9FDA-4369-808E-2A7708F02B26}" dt="2021-06-17T17:43:59.103" v="5231" actId="478"/>
          <ac:spMkLst>
            <pc:docMk/>
            <pc:sldMk cId="452575632" sldId="2076137702"/>
            <ac:spMk id="4" creationId="{92009D47-67BE-403B-A5DB-1C7A12EBB79B}"/>
          </ac:spMkLst>
        </pc:spChg>
        <pc:spChg chg="del">
          <ac:chgData name="Sidney Andrews (SeeSharpRun.NET)" userId="bf6b72ff-c0a4-4541-889d-4072e9e5979f" providerId="ADAL" clId="{D9452615-9FDA-4369-808E-2A7708F02B26}" dt="2021-06-17T17:44:02.043" v="5233" actId="478"/>
          <ac:spMkLst>
            <pc:docMk/>
            <pc:sldMk cId="452575632" sldId="2076137702"/>
            <ac:spMk id="5" creationId="{A3F074A7-E0E2-42A8-A29C-73DD10242B4D}"/>
          </ac:spMkLst>
        </pc:spChg>
        <pc:spChg chg="add mod">
          <ac:chgData name="Sidney Andrews (SeeSharpRun.NET)" userId="bf6b72ff-c0a4-4541-889d-4072e9e5979f" providerId="ADAL" clId="{D9452615-9FDA-4369-808E-2A7708F02B26}" dt="2021-06-17T17:48:13.182" v="5606" actId="6549"/>
          <ac:spMkLst>
            <pc:docMk/>
            <pc:sldMk cId="452575632" sldId="2076137702"/>
            <ac:spMk id="6" creationId="{C1F88F75-B125-40BF-BF6A-642325629F1D}"/>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8" creationId="{36D4788E-CBEC-462B-A2D0-6AA6EB7D9BE6}"/>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9" creationId="{47833FA9-252E-4009-8704-5A35D6BBD3B2}"/>
          </ac:spMkLst>
        </pc:spChg>
        <pc:spChg chg="add mod">
          <ac:chgData name="Sidney Andrews (SeeSharpRun.NET)" userId="bf6b72ff-c0a4-4541-889d-4072e9e5979f" providerId="ADAL" clId="{D9452615-9FDA-4369-808E-2A7708F02B26}" dt="2021-06-17T17:48:15.478" v="5607" actId="20577"/>
          <ac:spMkLst>
            <pc:docMk/>
            <pc:sldMk cId="452575632" sldId="2076137702"/>
            <ac:spMk id="12" creationId="{0296D0B8-D7BB-49D8-A154-91645035273F}"/>
          </ac:spMkLst>
        </pc:spChg>
        <pc:spChg chg="add mod">
          <ac:chgData name="Sidney Andrews (SeeSharpRun.NET)" userId="bf6b72ff-c0a4-4541-889d-4072e9e5979f" providerId="ADAL" clId="{D9452615-9FDA-4369-808E-2A7708F02B26}" dt="2021-06-17T17:48:46.092" v="5731" actId="20577"/>
          <ac:spMkLst>
            <pc:docMk/>
            <pc:sldMk cId="452575632" sldId="2076137702"/>
            <ac:spMk id="13" creationId="{8D0A9AE5-3BF5-405E-BAFF-A991B109A3E9}"/>
          </ac:spMkLst>
        </pc:spChg>
        <pc:spChg chg="del">
          <ac:chgData name="Sidney Andrews (SeeSharpRun.NET)" userId="bf6b72ff-c0a4-4541-889d-4072e9e5979f" providerId="ADAL" clId="{D9452615-9FDA-4369-808E-2A7708F02B26}" dt="2021-06-17T17:44:00.498" v="5232" actId="478"/>
          <ac:spMkLst>
            <pc:docMk/>
            <pc:sldMk cId="452575632" sldId="2076137702"/>
            <ac:spMk id="81" creationId="{FFFEB118-3B74-4902-80EB-CDFC1DEEF1F9}"/>
          </ac:spMkLst>
        </pc:spChg>
        <pc:grpChg chg="add del mod">
          <ac:chgData name="Sidney Andrews (SeeSharpRun.NET)" userId="bf6b72ff-c0a4-4541-889d-4072e9e5979f" providerId="ADAL" clId="{D9452615-9FDA-4369-808E-2A7708F02B26}" dt="2021-06-17T17:44:55.089" v="5265" actId="165"/>
          <ac:grpSpMkLst>
            <pc:docMk/>
            <pc:sldMk cId="452575632" sldId="2076137702"/>
            <ac:grpSpMk id="3" creationId="{55208245-63DE-4EF0-9CBF-18FE4D5E504C}"/>
          </ac:grpSpMkLst>
        </pc:grpChg>
      </pc:sldChg>
      <pc:sldChg chg="add modNotesTx">
        <pc:chgData name="Sidney Andrews (SeeSharpRun.NET)" userId="bf6b72ff-c0a4-4541-889d-4072e9e5979f" providerId="ADAL" clId="{D9452615-9FDA-4369-808E-2A7708F02B26}" dt="2021-06-17T17:38:08.566" v="4724" actId="20577"/>
        <pc:sldMkLst>
          <pc:docMk/>
          <pc:sldMk cId="1979354096" sldId="2076137703"/>
        </pc:sldMkLst>
      </pc:sldChg>
      <pc:sldChg chg="modSp add mod modNotesTx">
        <pc:chgData name="Sidney Andrews (SeeSharpRun.NET)" userId="bf6b72ff-c0a4-4541-889d-4072e9e5979f" providerId="ADAL" clId="{D9452615-9FDA-4369-808E-2A7708F02B26}" dt="2021-06-17T17:38:29.832" v="4732" actId="20577"/>
        <pc:sldMkLst>
          <pc:docMk/>
          <pc:sldMk cId="2682204327" sldId="2076137704"/>
        </pc:sldMkLst>
        <pc:spChg chg="mod">
          <ac:chgData name="Sidney Andrews (SeeSharpRun.NET)" userId="bf6b72ff-c0a4-4541-889d-4072e9e5979f" providerId="ADAL" clId="{D9452615-9FDA-4369-808E-2A7708F02B26}" dt="2021-06-17T17:25:30.676" v="4367" actId="12788"/>
          <ac:spMkLst>
            <pc:docMk/>
            <pc:sldMk cId="2682204327" sldId="2076137704"/>
            <ac:spMk id="5" creationId="{3427D0C7-126C-4D7E-A4C4-A6E43029DCA2}"/>
          </ac:spMkLst>
        </pc:spChg>
        <pc:spChg chg="mod">
          <ac:chgData name="Sidney Andrews (SeeSharpRun.NET)" userId="bf6b72ff-c0a4-4541-889d-4072e9e5979f" providerId="ADAL" clId="{D9452615-9FDA-4369-808E-2A7708F02B26}" dt="2021-06-17T17:25:34.809" v="4368" actId="12788"/>
          <ac:spMkLst>
            <pc:docMk/>
            <pc:sldMk cId="2682204327" sldId="2076137704"/>
            <ac:spMk id="6" creationId="{79348D9F-D03F-4230-9150-87C4589F5215}"/>
          </ac:spMkLst>
        </pc:spChg>
        <pc:spChg chg="mod">
          <ac:chgData name="Sidney Andrews (SeeSharpRun.NET)" userId="bf6b72ff-c0a4-4541-889d-4072e9e5979f" providerId="ADAL" clId="{D9452615-9FDA-4369-808E-2A7708F02B26}" dt="2021-06-17T17:25:25.200" v="4366" actId="12788"/>
          <ac:spMkLst>
            <pc:docMk/>
            <pc:sldMk cId="2682204327" sldId="2076137704"/>
            <ac:spMk id="11" creationId="{26930229-E0DA-42C8-85AC-83367AB75790}"/>
          </ac:spMkLst>
        </pc:spChg>
        <pc:spChg chg="mod">
          <ac:chgData name="Sidney Andrews (SeeSharpRun.NET)" userId="bf6b72ff-c0a4-4541-889d-4072e9e5979f" providerId="ADAL" clId="{D9452615-9FDA-4369-808E-2A7708F02B26}" dt="2021-06-17T17:25:30.676" v="4367" actId="12788"/>
          <ac:spMkLst>
            <pc:docMk/>
            <pc:sldMk cId="2682204327" sldId="2076137704"/>
            <ac:spMk id="12" creationId="{79BD88DA-9CC3-469F-A5B3-06A098235DB7}"/>
          </ac:spMkLst>
        </pc:spChg>
        <pc:spChg chg="mod">
          <ac:chgData name="Sidney Andrews (SeeSharpRun.NET)" userId="bf6b72ff-c0a4-4541-889d-4072e9e5979f" providerId="ADAL" clId="{D9452615-9FDA-4369-808E-2A7708F02B26}" dt="2021-06-17T17:25:34.809" v="4368" actId="12788"/>
          <ac:spMkLst>
            <pc:docMk/>
            <pc:sldMk cId="2682204327" sldId="2076137704"/>
            <ac:spMk id="13" creationId="{96A83FD4-9519-45C3-A503-F9C529BA4B43}"/>
          </ac:spMkLst>
        </pc:spChg>
        <pc:spChg chg="mod">
          <ac:chgData name="Sidney Andrews (SeeSharpRun.NET)" userId="bf6b72ff-c0a4-4541-889d-4072e9e5979f" providerId="ADAL" clId="{D9452615-9FDA-4369-808E-2A7708F02B26}" dt="2021-06-17T17:25:25.200" v="4366" actId="12788"/>
          <ac:spMkLst>
            <pc:docMk/>
            <pc:sldMk cId="2682204327" sldId="2076137704"/>
            <ac:spMk id="25" creationId="{649A2D5F-09AD-4DD6-ABBD-D491EC378E44}"/>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2940561825" sldId="2076137705"/>
        </pc:sldMkLst>
        <pc:spChg chg="add mod ord">
          <ac:chgData name="Sidney Andrews (SeeSharpRun.NET)" userId="bf6b72ff-c0a4-4541-889d-4072e9e5979f" providerId="ADAL" clId="{D9452615-9FDA-4369-808E-2A7708F02B26}" dt="2021-06-17T16:11:48.182" v="1455" actId="6549"/>
          <ac:spMkLst>
            <pc:docMk/>
            <pc:sldMk cId="2940561825" sldId="2076137705"/>
            <ac:spMk id="7" creationId="{910B2432-DB24-49A0-A255-F7851BB003F0}"/>
          </ac:spMkLst>
        </pc:spChg>
        <pc:spChg chg="del mod">
          <ac:chgData name="Sidney Andrews (SeeSharpRun.NET)" userId="bf6b72ff-c0a4-4541-889d-4072e9e5979f" providerId="ADAL" clId="{D9452615-9FDA-4369-808E-2A7708F02B26}" dt="2021-06-17T16:01:10.794" v="1098" actId="478"/>
          <ac:spMkLst>
            <pc:docMk/>
            <pc:sldMk cId="2940561825" sldId="2076137705"/>
            <ac:spMk id="12" creationId="{2E5BEEDC-DD64-48BE-8027-CFC1D7D98819}"/>
          </ac:spMkLst>
        </pc:spChg>
        <pc:spChg chg="mod">
          <ac:chgData name="Sidney Andrews (SeeSharpRun.NET)" userId="bf6b72ff-c0a4-4541-889d-4072e9e5979f" providerId="ADAL" clId="{D9452615-9FDA-4369-808E-2A7708F02B26}" dt="2021-06-17T16:01:58.479" v="1159" actId="20577"/>
          <ac:spMkLst>
            <pc:docMk/>
            <pc:sldMk cId="2940561825" sldId="2076137705"/>
            <ac:spMk id="53" creationId="{C614D430-92A3-D644-BA19-CA0530657ABC}"/>
          </ac:spMkLst>
        </pc:spChg>
        <pc:picChg chg="add mod">
          <ac:chgData name="Sidney Andrews (SeeSharpRun.NET)" userId="bf6b72ff-c0a4-4541-889d-4072e9e5979f" providerId="ADAL" clId="{D9452615-9FDA-4369-808E-2A7708F02B26}" dt="2021-06-17T16:02:31.717" v="1179"/>
          <ac:picMkLst>
            <pc:docMk/>
            <pc:sldMk cId="2940561825" sldId="2076137705"/>
            <ac:picMk id="8" creationId="{B9DD599E-91A7-4BDA-B7A8-EE495FB44281}"/>
          </ac:picMkLst>
        </pc:picChg>
        <pc:picChg chg="del mod">
          <ac:chgData name="Sidney Andrews (SeeSharpRun.NET)" userId="bf6b72ff-c0a4-4541-889d-4072e9e5979f" providerId="ADAL" clId="{D9452615-9FDA-4369-808E-2A7708F02B26}" dt="2021-06-17T15:58:25.584" v="1012" actId="478"/>
          <ac:picMkLst>
            <pc:docMk/>
            <pc:sldMk cId="2940561825" sldId="2076137705"/>
            <ac:picMk id="11" creationId="{067A3388-694A-43A0-BCDC-DA868D8F32FA}"/>
          </ac:picMkLst>
        </pc:picChg>
      </pc:sldChg>
      <pc:sldChg chg="modSp add mod modNotesTx">
        <pc:chgData name="Sidney Andrews (SeeSharpRun.NET)" userId="bf6b72ff-c0a4-4541-889d-4072e9e5979f" providerId="ADAL" clId="{D9452615-9FDA-4369-808E-2A7708F02B26}" dt="2021-06-17T17:39:05.692" v="4801" actId="20577"/>
        <pc:sldMkLst>
          <pc:docMk/>
          <pc:sldMk cId="2442667619" sldId="2076137706"/>
        </pc:sldMkLst>
        <pc:spChg chg="mod">
          <ac:chgData name="Sidney Andrews (SeeSharpRun.NET)" userId="bf6b72ff-c0a4-4541-889d-4072e9e5979f" providerId="ADAL" clId="{D9452615-9FDA-4369-808E-2A7708F02B26}" dt="2021-06-17T17:25:50.983" v="4371" actId="12788"/>
          <ac:spMkLst>
            <pc:docMk/>
            <pc:sldMk cId="2442667619" sldId="2076137706"/>
            <ac:spMk id="6" creationId="{79348D9F-D03F-4230-9150-87C4589F5215}"/>
          </ac:spMkLst>
        </pc:spChg>
        <pc:spChg chg="mod">
          <ac:chgData name="Sidney Andrews (SeeSharpRun.NET)" userId="bf6b72ff-c0a4-4541-889d-4072e9e5979f" providerId="ADAL" clId="{D9452615-9FDA-4369-808E-2A7708F02B26}" dt="2021-06-17T17:25:42.571" v="4369" actId="1076"/>
          <ac:spMkLst>
            <pc:docMk/>
            <pc:sldMk cId="2442667619" sldId="2076137706"/>
            <ac:spMk id="9" creationId="{498497FC-45FF-408F-A38C-2A3E5CBBBDC0}"/>
          </ac:spMkLst>
        </pc:spChg>
        <pc:spChg chg="mod">
          <ac:chgData name="Sidney Andrews (SeeSharpRun.NET)" userId="bf6b72ff-c0a4-4541-889d-4072e9e5979f" providerId="ADAL" clId="{D9452615-9FDA-4369-808E-2A7708F02B26}" dt="2021-06-17T17:25:50.983" v="4371" actId="12788"/>
          <ac:spMkLst>
            <pc:docMk/>
            <pc:sldMk cId="2442667619" sldId="2076137706"/>
            <ac:spMk id="10" creationId="{063B8D25-74A1-48B9-969A-A815BDEDEFC4}"/>
          </ac:spMkLst>
        </pc:spChg>
      </pc:sldChg>
      <pc:sldChg chg="addSp delSp modSp mod modAnim">
        <pc:chgData name="Sidney Andrews (SeeSharpRun.NET)" userId="bf6b72ff-c0a4-4541-889d-4072e9e5979f" providerId="ADAL" clId="{D9452615-9FDA-4369-808E-2A7708F02B26}" dt="2021-06-17T17:21:33.084" v="4268" actId="478"/>
        <pc:sldMkLst>
          <pc:docMk/>
          <pc:sldMk cId="1591398561" sldId="2076137707"/>
        </pc:sldMkLst>
        <pc:spChg chg="mod">
          <ac:chgData name="Sidney Andrews (SeeSharpRun.NET)" userId="bf6b72ff-c0a4-4541-889d-4072e9e5979f" providerId="ADAL" clId="{D9452615-9FDA-4369-808E-2A7708F02B26}" dt="2021-06-17T16:47:26.431" v="3379"/>
          <ac:spMkLst>
            <pc:docMk/>
            <pc:sldMk cId="1591398561" sldId="2076137707"/>
            <ac:spMk id="39" creationId="{5F831054-6A8A-42D7-993F-1B92C52CF2E1}"/>
          </ac:spMkLst>
        </pc:spChg>
        <pc:spChg chg="mod">
          <ac:chgData name="Sidney Andrews (SeeSharpRun.NET)" userId="bf6b72ff-c0a4-4541-889d-4072e9e5979f" providerId="ADAL" clId="{D9452615-9FDA-4369-808E-2A7708F02B26}" dt="2021-06-17T16:47:26.431" v="3379"/>
          <ac:spMkLst>
            <pc:docMk/>
            <pc:sldMk cId="1591398561" sldId="2076137707"/>
            <ac:spMk id="40" creationId="{2F4A9A82-7128-4789-8211-23ACA12AA0AF}"/>
          </ac:spMkLst>
        </pc:spChg>
        <pc:spChg chg="mod">
          <ac:chgData name="Sidney Andrews (SeeSharpRun.NET)" userId="bf6b72ff-c0a4-4541-889d-4072e9e5979f" providerId="ADAL" clId="{D9452615-9FDA-4369-808E-2A7708F02B26}" dt="2021-06-17T16:47:26.431" v="3379"/>
          <ac:spMkLst>
            <pc:docMk/>
            <pc:sldMk cId="1591398561" sldId="2076137707"/>
            <ac:spMk id="41" creationId="{200A3236-07BD-43FC-9655-4313E41950DA}"/>
          </ac:spMkLst>
        </pc:spChg>
        <pc:spChg chg="add mod">
          <ac:chgData name="Sidney Andrews (SeeSharpRun.NET)" userId="bf6b72ff-c0a4-4541-889d-4072e9e5979f" providerId="ADAL" clId="{D9452615-9FDA-4369-808E-2A7708F02B26}" dt="2021-06-17T17:21:18.251" v="4258"/>
          <ac:spMkLst>
            <pc:docMk/>
            <pc:sldMk cId="1591398561" sldId="2076137707"/>
            <ac:spMk id="51" creationId="{A178C310-79C5-4CF4-99F1-06494C73BB56}"/>
          </ac:spMkLst>
        </pc:spChg>
        <pc:spChg chg="add mod">
          <ac:chgData name="Sidney Andrews (SeeSharpRun.NET)" userId="bf6b72ff-c0a4-4541-889d-4072e9e5979f" providerId="ADAL" clId="{D9452615-9FDA-4369-808E-2A7708F02B26}" dt="2021-06-17T17:21:05.319" v="4249"/>
          <ac:spMkLst>
            <pc:docMk/>
            <pc:sldMk cId="1591398561" sldId="2076137707"/>
            <ac:spMk id="53" creationId="{5EB7169B-C70F-487D-BFAD-292F413077A9}"/>
          </ac:spMkLst>
        </pc:spChg>
        <pc:spChg chg="add mod">
          <ac:chgData name="Sidney Andrews (SeeSharpRun.NET)" userId="bf6b72ff-c0a4-4541-889d-4072e9e5979f" providerId="ADAL" clId="{D9452615-9FDA-4369-808E-2A7708F02B26}" dt="2021-06-17T17:21:26.090" v="4267"/>
          <ac:spMkLst>
            <pc:docMk/>
            <pc:sldMk cId="1591398561" sldId="2076137707"/>
            <ac:spMk id="55" creationId="{D632E9CC-48E8-41F8-969D-09E1C1E8207A}"/>
          </ac:spMkLst>
        </pc:spChg>
        <pc:spChg chg="mod">
          <ac:chgData name="Sidney Andrews (SeeSharpRun.NET)" userId="bf6b72ff-c0a4-4541-889d-4072e9e5979f" providerId="ADAL" clId="{D9452615-9FDA-4369-808E-2A7708F02B26}" dt="2021-06-17T17:20:40.547" v="4238" actId="403"/>
          <ac:spMkLst>
            <pc:docMk/>
            <pc:sldMk cId="1591398561" sldId="2076137707"/>
            <ac:spMk id="57" creationId="{A95C385A-9AB1-489B-A0C6-ECA4AA7F7150}"/>
          </ac:spMkLst>
        </pc:spChg>
        <pc:spChg chg="mod">
          <ac:chgData name="Sidney Andrews (SeeSharpRun.NET)" userId="bf6b72ff-c0a4-4541-889d-4072e9e5979f" providerId="ADAL" clId="{D9452615-9FDA-4369-808E-2A7708F02B26}" dt="2021-06-17T17:20:40.547" v="4238" actId="403"/>
          <ac:spMkLst>
            <pc:docMk/>
            <pc:sldMk cId="1591398561" sldId="2076137707"/>
            <ac:spMk id="60" creationId="{C6351FC4-8523-4C5C-A6F4-D64291CEAD3D}"/>
          </ac:spMkLst>
        </pc:spChg>
        <pc:grpChg chg="add">
          <ac:chgData name="Sidney Andrews (SeeSharpRun.NET)" userId="bf6b72ff-c0a4-4541-889d-4072e9e5979f" providerId="ADAL" clId="{D9452615-9FDA-4369-808E-2A7708F02B26}" dt="2021-06-17T16:47:35.862" v="3381" actId="164"/>
          <ac:grpSpMkLst>
            <pc:docMk/>
            <pc:sldMk cId="1591398561" sldId="2076137707"/>
            <ac:grpSpMk id="2" creationId="{DFA2DEA7-018C-4FA7-9B35-1E7283CD7FA6}"/>
          </ac:grpSpMkLst>
        </pc:grpChg>
        <pc:grpChg chg="add mod">
          <ac:chgData name="Sidney Andrews (SeeSharpRun.NET)" userId="bf6b72ff-c0a4-4541-889d-4072e9e5979f" providerId="ADAL" clId="{D9452615-9FDA-4369-808E-2A7708F02B26}" dt="2021-06-17T17:20:51.357" v="4240" actId="14100"/>
          <ac:grpSpMkLst>
            <pc:docMk/>
            <pc:sldMk cId="1591398561" sldId="2076137707"/>
            <ac:grpSpMk id="3" creationId="{22AB0137-41A9-4F2E-97EC-C09813A2878C}"/>
          </ac:grpSpMkLst>
        </pc:grpChg>
        <pc:grpChg chg="add mod">
          <ac:chgData name="Sidney Andrews (SeeSharpRun.NET)" userId="bf6b72ff-c0a4-4541-889d-4072e9e5979f" providerId="ADAL" clId="{D9452615-9FDA-4369-808E-2A7708F02B26}" dt="2021-06-17T16:47:29.738" v="3380" actId="1076"/>
          <ac:grpSpMkLst>
            <pc:docMk/>
            <pc:sldMk cId="1591398561" sldId="2076137707"/>
            <ac:grpSpMk id="38" creationId="{96AF3252-0F20-4F5D-9D13-FABE14A0BA4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6" creationId="{B1F6B8D7-7626-49E9-866A-8EE2BCA4AF7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9" creationId="{2AD7891C-EEA8-473A-B92C-76903B6885C8}"/>
          </ac:grpSpMkLst>
        </pc:grpChg>
        <pc:graphicFrameChg chg="add del mod">
          <ac:chgData name="Sidney Andrews (SeeSharpRun.NET)" userId="bf6b72ff-c0a4-4541-889d-4072e9e5979f" providerId="ADAL" clId="{D9452615-9FDA-4369-808E-2A7708F02B26}" dt="2021-06-17T17:20:11.391" v="4222"/>
          <ac:graphicFrameMkLst>
            <pc:docMk/>
            <pc:sldMk cId="1591398561" sldId="2076137707"/>
            <ac:graphicFrameMk id="42" creationId="{CA8756BD-FC21-4810-87B4-F4415682E17B}"/>
          </ac:graphicFrameMkLst>
        </pc:graphicFrameChg>
        <pc:graphicFrameChg chg="add mod">
          <ac:chgData name="Sidney Andrews (SeeSharpRun.NET)" userId="bf6b72ff-c0a4-4541-889d-4072e9e5979f" providerId="ADAL" clId="{D9452615-9FDA-4369-808E-2A7708F02B26}" dt="2021-06-17T17:20:28.725" v="4224" actId="164"/>
          <ac:graphicFrameMkLst>
            <pc:docMk/>
            <pc:sldMk cId="1591398561" sldId="2076137707"/>
            <ac:graphicFrameMk id="43" creationId="{6C00C788-BFCC-4F14-8D87-232DBA96C603}"/>
          </ac:graphicFrameMkLst>
        </pc:graphicFrameChg>
        <pc:picChg chg="del">
          <ac:chgData name="Sidney Andrews (SeeSharpRun.NET)" userId="bf6b72ff-c0a4-4541-889d-4072e9e5979f" providerId="ADAL" clId="{D9452615-9FDA-4369-808E-2A7708F02B26}" dt="2021-06-17T16:47:24.065" v="3378" actId="478"/>
          <ac:picMkLst>
            <pc:docMk/>
            <pc:sldMk cId="1591398561" sldId="2076137707"/>
            <ac:picMk id="4" creationId="{55A4FF39-B2F9-4AC1-BEEE-33C7FE524B2F}"/>
          </ac:picMkLst>
        </pc:picChg>
        <pc:picChg chg="del mod">
          <ac:chgData name="Sidney Andrews (SeeSharpRun.NET)" userId="bf6b72ff-c0a4-4541-889d-4072e9e5979f" providerId="ADAL" clId="{D9452615-9FDA-4369-808E-2A7708F02B26}" dt="2021-06-17T17:21:33.084" v="4268" actId="478"/>
          <ac:picMkLst>
            <pc:docMk/>
            <pc:sldMk cId="1591398561" sldId="2076137707"/>
            <ac:picMk id="7" creationId="{A51BC522-FB4A-4FCD-B716-C9F95AEDAEAC}"/>
          </ac:picMkLst>
        </pc:picChg>
        <pc:picChg chg="mod">
          <ac:chgData name="Sidney Andrews (SeeSharpRun.NET)" userId="bf6b72ff-c0a4-4541-889d-4072e9e5979f" providerId="ADAL" clId="{D9452615-9FDA-4369-808E-2A7708F02B26}" dt="2021-06-17T17:20:25.497" v="4223"/>
          <ac:picMkLst>
            <pc:docMk/>
            <pc:sldMk cId="1591398561" sldId="2076137707"/>
            <ac:picMk id="58" creationId="{65C72BBE-2910-450F-86EA-BBC25E691627}"/>
          </ac:picMkLst>
        </pc:picChg>
        <pc:picChg chg="mod">
          <ac:chgData name="Sidney Andrews (SeeSharpRun.NET)" userId="bf6b72ff-c0a4-4541-889d-4072e9e5979f" providerId="ADAL" clId="{D9452615-9FDA-4369-808E-2A7708F02B26}" dt="2021-06-17T17:20:25.497" v="4223"/>
          <ac:picMkLst>
            <pc:docMk/>
            <pc:sldMk cId="1591398561" sldId="2076137707"/>
            <ac:picMk id="61" creationId="{985A154E-AC4D-458D-8467-E61999D934A1}"/>
          </ac:picMkLst>
        </pc:picChg>
        <pc:cxnChg chg="add mod">
          <ac:chgData name="Sidney Andrews (SeeSharpRun.NET)" userId="bf6b72ff-c0a4-4541-889d-4072e9e5979f" providerId="ADAL" clId="{D9452615-9FDA-4369-808E-2A7708F02B26}" dt="2021-06-17T17:20:28.725" v="4224" actId="164"/>
          <ac:cxnSpMkLst>
            <pc:docMk/>
            <pc:sldMk cId="1591398561" sldId="2076137707"/>
            <ac:cxnSpMk id="44" creationId="{A6035E6B-559C-410C-9159-D6BCA5B328B7}"/>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5" creationId="{6BAC4316-9220-4454-A5FC-8C3C36C9C984}"/>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6" creationId="{84F33C3C-F579-45EC-9084-9C342DE252C8}"/>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7" creationId="{DC82F466-BBD8-421F-B3DD-C580DE6189A1}"/>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50" creationId="{87945EF3-13A8-402B-A7DE-51309C75C387}"/>
          </ac:cxnSpMkLst>
        </pc:cxnChg>
      </pc:sldChg>
      <pc:sldChg chg="addSp delSp modSp add mod modAnim modNotesTx">
        <pc:chgData name="Sidney Andrews (SeeSharpRun.NET)" userId="bf6b72ff-c0a4-4541-889d-4072e9e5979f" providerId="ADAL" clId="{D9452615-9FDA-4369-808E-2A7708F02B26}" dt="2021-06-17T17:41:17.822" v="5097" actId="20577"/>
        <pc:sldMkLst>
          <pc:docMk/>
          <pc:sldMk cId="1697978514" sldId="2076137709"/>
        </pc:sldMkLst>
        <pc:spChg chg="del">
          <ac:chgData name="Sidney Andrews (SeeSharpRun.NET)" userId="bf6b72ff-c0a4-4541-889d-4072e9e5979f" providerId="ADAL" clId="{D9452615-9FDA-4369-808E-2A7708F02B26}" dt="2021-06-17T17:26:00.026" v="4372" actId="478"/>
          <ac:spMkLst>
            <pc:docMk/>
            <pc:sldMk cId="1697978514" sldId="2076137709"/>
            <ac:spMk id="5" creationId="{FBE81532-86A1-4971-9D3D-65244F7F6EAD}"/>
          </ac:spMkLst>
        </pc:spChg>
        <pc:spChg chg="mod">
          <ac:chgData name="Sidney Andrews (SeeSharpRun.NET)" userId="bf6b72ff-c0a4-4541-889d-4072e9e5979f" providerId="ADAL" clId="{D9452615-9FDA-4369-808E-2A7708F02B26}" dt="2021-06-17T17:29:04.904" v="4415" actId="3064"/>
          <ac:spMkLst>
            <pc:docMk/>
            <pc:sldMk cId="1697978514" sldId="2076137709"/>
            <ac:spMk id="10" creationId="{28AB707A-7B19-462C-95A4-DABEAEC73F9F}"/>
          </ac:spMkLst>
        </pc:spChg>
        <pc:spChg chg="mod">
          <ac:chgData name="Sidney Andrews (SeeSharpRun.NET)" userId="bf6b72ff-c0a4-4541-889d-4072e9e5979f" providerId="ADAL" clId="{D9452615-9FDA-4369-808E-2A7708F02B26}" dt="2021-06-17T17:29:04.904" v="4415" actId="3064"/>
          <ac:spMkLst>
            <pc:docMk/>
            <pc:sldMk cId="1697978514" sldId="2076137709"/>
            <ac:spMk id="11" creationId="{30A03CDD-EB3D-44F4-8F41-937C330C006D}"/>
          </ac:spMkLst>
        </pc:spChg>
        <pc:spChg chg="mod">
          <ac:chgData name="Sidney Andrews (SeeSharpRun.NET)" userId="bf6b72ff-c0a4-4541-889d-4072e9e5979f" providerId="ADAL" clId="{D9452615-9FDA-4369-808E-2A7708F02B26}" dt="2021-06-17T17:29:04.904" v="4415" actId="3064"/>
          <ac:spMkLst>
            <pc:docMk/>
            <pc:sldMk cId="1697978514" sldId="2076137709"/>
            <ac:spMk id="13" creationId="{B0C3937C-C1CF-4CB6-9805-AEB6F3800C64}"/>
          </ac:spMkLst>
        </pc:spChg>
        <pc:spChg chg="mod">
          <ac:chgData name="Sidney Andrews (SeeSharpRun.NET)" userId="bf6b72ff-c0a4-4541-889d-4072e9e5979f" providerId="ADAL" clId="{D9452615-9FDA-4369-808E-2A7708F02B26}" dt="2021-06-17T17:29:04.904" v="4415" actId="3064"/>
          <ac:spMkLst>
            <pc:docMk/>
            <pc:sldMk cId="1697978514" sldId="2076137709"/>
            <ac:spMk id="14" creationId="{CE7D47CE-0E9D-43E3-9485-D7F402D0766E}"/>
          </ac:spMkLst>
        </pc:spChg>
        <pc:spChg chg="mod">
          <ac:chgData name="Sidney Andrews (SeeSharpRun.NET)" userId="bf6b72ff-c0a4-4541-889d-4072e9e5979f" providerId="ADAL" clId="{D9452615-9FDA-4369-808E-2A7708F02B26}" dt="2021-06-17T17:29:04.904" v="4415" actId="3064"/>
          <ac:spMkLst>
            <pc:docMk/>
            <pc:sldMk cId="1697978514" sldId="2076137709"/>
            <ac:spMk id="16" creationId="{303C2CDD-0059-461C-9513-608520E1C4D9}"/>
          </ac:spMkLst>
        </pc:spChg>
        <pc:spChg chg="mod">
          <ac:chgData name="Sidney Andrews (SeeSharpRun.NET)" userId="bf6b72ff-c0a4-4541-889d-4072e9e5979f" providerId="ADAL" clId="{D9452615-9FDA-4369-808E-2A7708F02B26}" dt="2021-06-17T17:29:04.904" v="4415" actId="3064"/>
          <ac:spMkLst>
            <pc:docMk/>
            <pc:sldMk cId="1697978514" sldId="2076137709"/>
            <ac:spMk id="17" creationId="{7BDA1807-2D15-4C64-B957-3936A2D50C35}"/>
          </ac:spMkLst>
        </pc:spChg>
        <pc:spChg chg="mod topLvl">
          <ac:chgData name="Sidney Andrews (SeeSharpRun.NET)" userId="bf6b72ff-c0a4-4541-889d-4072e9e5979f" providerId="ADAL" clId="{D9452615-9FDA-4369-808E-2A7708F02B26}" dt="2021-06-17T17:30:16.944" v="4443" actId="1076"/>
          <ac:spMkLst>
            <pc:docMk/>
            <pc:sldMk cId="1697978514" sldId="2076137709"/>
            <ac:spMk id="19" creationId="{204B2EDD-B4AF-4513-AC0C-78A8E405BE70}"/>
          </ac:spMkLst>
        </pc:spChg>
        <pc:spChg chg="del mod topLvl">
          <ac:chgData name="Sidney Andrews (SeeSharpRun.NET)" userId="bf6b72ff-c0a4-4541-889d-4072e9e5979f" providerId="ADAL" clId="{D9452615-9FDA-4369-808E-2A7708F02B26}" dt="2021-06-17T17:29:17.157" v="4418" actId="478"/>
          <ac:spMkLst>
            <pc:docMk/>
            <pc:sldMk cId="1697978514" sldId="2076137709"/>
            <ac:spMk id="20" creationId="{C1319840-7F2C-49DB-8A55-DD1B56A91C79}"/>
          </ac:spMkLst>
        </pc:spChg>
        <pc:spChg chg="mod">
          <ac:chgData name="Sidney Andrews (SeeSharpRun.NET)" userId="bf6b72ff-c0a4-4541-889d-4072e9e5979f" providerId="ADAL" clId="{D9452615-9FDA-4369-808E-2A7708F02B26}" dt="2021-06-17T17:29:04.904" v="4415" actId="3064"/>
          <ac:spMkLst>
            <pc:docMk/>
            <pc:sldMk cId="1697978514" sldId="2076137709"/>
            <ac:spMk id="22" creationId="{AA520BC0-0C26-4FD5-B8EE-4968516D46D3}"/>
          </ac:spMkLst>
        </pc:spChg>
        <pc:spChg chg="mod">
          <ac:chgData name="Sidney Andrews (SeeSharpRun.NET)" userId="bf6b72ff-c0a4-4541-889d-4072e9e5979f" providerId="ADAL" clId="{D9452615-9FDA-4369-808E-2A7708F02B26}" dt="2021-06-17T17:29:04.904" v="4415" actId="3064"/>
          <ac:spMkLst>
            <pc:docMk/>
            <pc:sldMk cId="1697978514" sldId="2076137709"/>
            <ac:spMk id="23" creationId="{84D1CA5F-B7BC-467D-A08C-A6291D713990}"/>
          </ac:spMkLst>
        </pc:spChg>
        <pc:spChg chg="mod">
          <ac:chgData name="Sidney Andrews (SeeSharpRun.NET)" userId="bf6b72ff-c0a4-4541-889d-4072e9e5979f" providerId="ADAL" clId="{D9452615-9FDA-4369-808E-2A7708F02B26}" dt="2021-06-17T17:29:04.904" v="4415" actId="3064"/>
          <ac:spMkLst>
            <pc:docMk/>
            <pc:sldMk cId="1697978514" sldId="2076137709"/>
            <ac:spMk id="25" creationId="{80B408DC-0A19-4CA5-AC26-6DC2D818F0B0}"/>
          </ac:spMkLst>
        </pc:spChg>
        <pc:spChg chg="mod">
          <ac:chgData name="Sidney Andrews (SeeSharpRun.NET)" userId="bf6b72ff-c0a4-4541-889d-4072e9e5979f" providerId="ADAL" clId="{D9452615-9FDA-4369-808E-2A7708F02B26}" dt="2021-06-17T17:29:04.904" v="4415" actId="3064"/>
          <ac:spMkLst>
            <pc:docMk/>
            <pc:sldMk cId="1697978514" sldId="2076137709"/>
            <ac:spMk id="26" creationId="{7B622B4F-D18D-4A08-8188-E22C574DBA8B}"/>
          </ac:spMkLst>
        </pc:spChg>
        <pc:spChg chg="mod">
          <ac:chgData name="Sidney Andrews (SeeSharpRun.NET)" userId="bf6b72ff-c0a4-4541-889d-4072e9e5979f" providerId="ADAL" clId="{D9452615-9FDA-4369-808E-2A7708F02B26}" dt="2021-06-17T17:29:04.904" v="4415" actId="3064"/>
          <ac:spMkLst>
            <pc:docMk/>
            <pc:sldMk cId="1697978514" sldId="2076137709"/>
            <ac:spMk id="28" creationId="{65D31BA8-4CFF-4DBA-A102-53002F308089}"/>
          </ac:spMkLst>
        </pc:spChg>
        <pc:spChg chg="mod">
          <ac:chgData name="Sidney Andrews (SeeSharpRun.NET)" userId="bf6b72ff-c0a4-4541-889d-4072e9e5979f" providerId="ADAL" clId="{D9452615-9FDA-4369-808E-2A7708F02B26}" dt="2021-06-17T17:29:04.904" v="4415" actId="3064"/>
          <ac:spMkLst>
            <pc:docMk/>
            <pc:sldMk cId="1697978514" sldId="2076137709"/>
            <ac:spMk id="29" creationId="{6364108D-24BF-4B81-A493-74366432AEF4}"/>
          </ac:spMkLst>
        </pc:spChg>
        <pc:spChg chg="mod">
          <ac:chgData name="Sidney Andrews (SeeSharpRun.NET)" userId="bf6b72ff-c0a4-4541-889d-4072e9e5979f" providerId="ADAL" clId="{D9452615-9FDA-4369-808E-2A7708F02B26}" dt="2021-06-17T17:29:04.904" v="4415" actId="3064"/>
          <ac:spMkLst>
            <pc:docMk/>
            <pc:sldMk cId="1697978514" sldId="2076137709"/>
            <ac:spMk id="31" creationId="{05A3331B-B58C-4B9A-BCE2-4D42B93D97ED}"/>
          </ac:spMkLst>
        </pc:spChg>
        <pc:spChg chg="mod">
          <ac:chgData name="Sidney Andrews (SeeSharpRun.NET)" userId="bf6b72ff-c0a4-4541-889d-4072e9e5979f" providerId="ADAL" clId="{D9452615-9FDA-4369-808E-2A7708F02B26}" dt="2021-06-17T17:29:04.904" v="4415" actId="3064"/>
          <ac:spMkLst>
            <pc:docMk/>
            <pc:sldMk cId="1697978514" sldId="2076137709"/>
            <ac:spMk id="32" creationId="{31EE488E-E537-49E6-B001-D48DC6F64699}"/>
          </ac:spMkLst>
        </pc:spChg>
        <pc:spChg chg="mod">
          <ac:chgData name="Sidney Andrews (SeeSharpRun.NET)" userId="bf6b72ff-c0a4-4541-889d-4072e9e5979f" providerId="ADAL" clId="{D9452615-9FDA-4369-808E-2A7708F02B26}" dt="2021-06-17T17:29:04.904" v="4415" actId="3064"/>
          <ac:spMkLst>
            <pc:docMk/>
            <pc:sldMk cId="1697978514" sldId="2076137709"/>
            <ac:spMk id="34" creationId="{6FDF4101-BDEF-4938-883D-BFBA4CA444EE}"/>
          </ac:spMkLst>
        </pc:spChg>
        <pc:spChg chg="mod">
          <ac:chgData name="Sidney Andrews (SeeSharpRun.NET)" userId="bf6b72ff-c0a4-4541-889d-4072e9e5979f" providerId="ADAL" clId="{D9452615-9FDA-4369-808E-2A7708F02B26}" dt="2021-06-17T17:29:04.904" v="4415" actId="3064"/>
          <ac:spMkLst>
            <pc:docMk/>
            <pc:sldMk cId="1697978514" sldId="2076137709"/>
            <ac:spMk id="35" creationId="{601849FD-089F-450E-9654-DD0AECCC5C95}"/>
          </ac:spMkLst>
        </pc:spChg>
        <pc:spChg chg="add mod">
          <ac:chgData name="Sidney Andrews (SeeSharpRun.NET)" userId="bf6b72ff-c0a4-4541-889d-4072e9e5979f" providerId="ADAL" clId="{D9452615-9FDA-4369-808E-2A7708F02B26}" dt="2021-06-17T17:30:21.423" v="4445" actId="1076"/>
          <ac:spMkLst>
            <pc:docMk/>
            <pc:sldMk cId="1697978514" sldId="2076137709"/>
            <ac:spMk id="36" creationId="{56DDBC93-0DFC-44D6-9D61-0D220D54047F}"/>
          </ac:spMkLst>
        </pc:spChg>
        <pc:spChg chg="add mod">
          <ac:chgData name="Sidney Andrews (SeeSharpRun.NET)" userId="bf6b72ff-c0a4-4541-889d-4072e9e5979f" providerId="ADAL" clId="{D9452615-9FDA-4369-808E-2A7708F02B26}" dt="2021-06-17T17:30:24.348" v="4447" actId="1076"/>
          <ac:spMkLst>
            <pc:docMk/>
            <pc:sldMk cId="1697978514" sldId="2076137709"/>
            <ac:spMk id="37" creationId="{39E09622-628F-4505-86D4-B3F237F4B3CC}"/>
          </ac:spMkLst>
        </pc:spChg>
        <pc:spChg chg="add mod">
          <ac:chgData name="Sidney Andrews (SeeSharpRun.NET)" userId="bf6b72ff-c0a4-4541-889d-4072e9e5979f" providerId="ADAL" clId="{D9452615-9FDA-4369-808E-2A7708F02B26}" dt="2021-06-17T17:30:27.947" v="4449" actId="1076"/>
          <ac:spMkLst>
            <pc:docMk/>
            <pc:sldMk cId="1697978514" sldId="2076137709"/>
            <ac:spMk id="38" creationId="{DF3FDECE-0EBD-4E80-A0DE-0C2C7DCBFDF3}"/>
          </ac:spMkLst>
        </pc:spChg>
        <pc:spChg chg="add mod">
          <ac:chgData name="Sidney Andrews (SeeSharpRun.NET)" userId="bf6b72ff-c0a4-4541-889d-4072e9e5979f" providerId="ADAL" clId="{D9452615-9FDA-4369-808E-2A7708F02B26}" dt="2021-06-17T17:30:30.529" v="4451" actId="1076"/>
          <ac:spMkLst>
            <pc:docMk/>
            <pc:sldMk cId="1697978514" sldId="2076137709"/>
            <ac:spMk id="39" creationId="{3ED47C03-47FF-4CA3-B2EA-B3C7CF28353E}"/>
          </ac:spMkLst>
        </pc:spChg>
        <pc:spChg chg="add mod">
          <ac:chgData name="Sidney Andrews (SeeSharpRun.NET)" userId="bf6b72ff-c0a4-4541-889d-4072e9e5979f" providerId="ADAL" clId="{D9452615-9FDA-4369-808E-2A7708F02B26}" dt="2021-06-17T17:30:32.548" v="4453" actId="1076"/>
          <ac:spMkLst>
            <pc:docMk/>
            <pc:sldMk cId="1697978514" sldId="2076137709"/>
            <ac:spMk id="40" creationId="{6D2554C5-E5AE-4AFF-982C-05D585EF408A}"/>
          </ac:spMkLst>
        </pc:spChg>
        <pc:spChg chg="add mod">
          <ac:chgData name="Sidney Andrews (SeeSharpRun.NET)" userId="bf6b72ff-c0a4-4541-889d-4072e9e5979f" providerId="ADAL" clId="{D9452615-9FDA-4369-808E-2A7708F02B26}" dt="2021-06-17T17:30:38.036" v="4457" actId="1036"/>
          <ac:spMkLst>
            <pc:docMk/>
            <pc:sldMk cId="1697978514" sldId="2076137709"/>
            <ac:spMk id="41" creationId="{55EB3D12-4DE6-48C7-90FB-19C2A32B6746}"/>
          </ac:spMkLst>
        </pc:spChg>
        <pc:spChg chg="add mod">
          <ac:chgData name="Sidney Andrews (SeeSharpRun.NET)" userId="bf6b72ff-c0a4-4541-889d-4072e9e5979f" providerId="ADAL" clId="{D9452615-9FDA-4369-808E-2A7708F02B26}" dt="2021-06-17T17:30:40.710" v="4459" actId="1076"/>
          <ac:spMkLst>
            <pc:docMk/>
            <pc:sldMk cId="1697978514" sldId="2076137709"/>
            <ac:spMk id="42" creationId="{2B66A7FB-7603-4D59-A101-E25D40F8AEC6}"/>
          </ac:spMkLst>
        </pc:spChg>
        <pc:spChg chg="add mod">
          <ac:chgData name="Sidney Andrews (SeeSharpRun.NET)" userId="bf6b72ff-c0a4-4541-889d-4072e9e5979f" providerId="ADAL" clId="{D9452615-9FDA-4369-808E-2A7708F02B26}" dt="2021-06-17T17:30:44.658" v="4461" actId="1076"/>
          <ac:spMkLst>
            <pc:docMk/>
            <pc:sldMk cId="1697978514" sldId="2076137709"/>
            <ac:spMk id="43" creationId="{3F06805A-1752-4C7A-A6B2-67BF91364718}"/>
          </ac:spMkLst>
        </pc:spChg>
        <pc:grpChg chg="add del mod">
          <ac:chgData name="Sidney Andrews (SeeSharpRun.NET)" userId="bf6b72ff-c0a4-4541-889d-4072e9e5979f" providerId="ADAL" clId="{D9452615-9FDA-4369-808E-2A7708F02B26}" dt="2021-06-17T17:27:45.197" v="4392" actId="165"/>
          <ac:grpSpMkLst>
            <pc:docMk/>
            <pc:sldMk cId="1697978514" sldId="2076137709"/>
            <ac:grpSpMk id="3" creationId="{5A91410F-603A-4738-886F-0C388541461C}"/>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8" creationId="{87E0F8F3-2F9F-4195-A193-2B2FE5D9B123}"/>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2" creationId="{4D31C65C-2FDC-4307-B7CD-07D546CC0CC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5" creationId="{1B2F7F7F-8CFF-412C-AB28-CCC75B6AD93F}"/>
          </ac:grpSpMkLst>
        </pc:grpChg>
        <pc:grpChg chg="add del mod topLvl">
          <ac:chgData name="Sidney Andrews (SeeSharpRun.NET)" userId="bf6b72ff-c0a4-4541-889d-4072e9e5979f" providerId="ADAL" clId="{D9452615-9FDA-4369-808E-2A7708F02B26}" dt="2021-06-17T17:29:17.157" v="4418" actId="478"/>
          <ac:grpSpMkLst>
            <pc:docMk/>
            <pc:sldMk cId="1697978514" sldId="2076137709"/>
            <ac:grpSpMk id="18" creationId="{C94776D6-82BB-4B80-B300-F6ED72428A10}"/>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1" creationId="{E75FB0C7-048C-4F5D-8B8F-8303AD177118}"/>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4" creationId="{E63B0BD5-8899-46D7-9EE3-1D21E5CA38B1}"/>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7" creationId="{144BD9B9-5012-4CB2-9A70-426AE421D11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0" creationId="{9B006757-FEAE-4E9E-8394-69E20131E9A9}"/>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3" creationId="{8FD01815-8872-4F58-A6F4-7731DC96712B}"/>
          </ac:grpSpMkLst>
        </pc:grpChg>
        <pc:graphicFrameChg chg="add mod topLvl">
          <ac:chgData name="Sidney Andrews (SeeSharpRun.NET)" userId="bf6b72ff-c0a4-4541-889d-4072e9e5979f" providerId="ADAL" clId="{D9452615-9FDA-4369-808E-2A7708F02B26}" dt="2021-06-17T17:30:09.050" v="4442" actId="692"/>
          <ac:graphicFrameMkLst>
            <pc:docMk/>
            <pc:sldMk cId="1697978514" sldId="2076137709"/>
            <ac:graphicFrameMk id="7" creationId="{989B8AD9-EB57-4422-B039-5D3C4B4D0292}"/>
          </ac:graphicFrameMkLst>
        </pc:graphicFrameChg>
        <pc:picChg chg="del">
          <ac:chgData name="Sidney Andrews (SeeSharpRun.NET)" userId="bf6b72ff-c0a4-4541-889d-4072e9e5979f" providerId="ADAL" clId="{D9452615-9FDA-4369-808E-2A7708F02B26}" dt="2021-06-17T17:26:19.704" v="4375" actId="478"/>
          <ac:picMkLst>
            <pc:docMk/>
            <pc:sldMk cId="1697978514" sldId="2076137709"/>
            <ac:picMk id="9" creationId="{1F35B21A-AAAA-417E-86A1-8935EB367EA5}"/>
          </ac:picMkLst>
        </pc:picChg>
      </pc:sldChg>
      <pc:sldChg chg="addSp delSp modSp add mod ord modTransition modNotesTx">
        <pc:chgData name="Sidney Andrews (SeeSharpRun.NET)" userId="bf6b72ff-c0a4-4541-889d-4072e9e5979f" providerId="ADAL" clId="{D9452615-9FDA-4369-808E-2A7708F02B26}" dt="2021-06-17T16:33:24.531" v="2979"/>
        <pc:sldMkLst>
          <pc:docMk/>
          <pc:sldMk cId="516977836" sldId="2076137710"/>
        </pc:sldMkLst>
        <pc:spChg chg="add mod">
          <ac:chgData name="Sidney Andrews (SeeSharpRun.NET)" userId="bf6b72ff-c0a4-4541-889d-4072e9e5979f" providerId="ADAL" clId="{D9452615-9FDA-4369-808E-2A7708F02B26}" dt="2021-06-17T16:06:00.472" v="1354" actId="1076"/>
          <ac:spMkLst>
            <pc:docMk/>
            <pc:sldMk cId="516977836" sldId="2076137710"/>
            <ac:spMk id="2" creationId="{E394D3F2-83CB-4FE5-B17D-903EE73ECEF3}"/>
          </ac:spMkLst>
        </pc:spChg>
        <pc:spChg chg="mod">
          <ac:chgData name="Sidney Andrews (SeeSharpRun.NET)" userId="bf6b72ff-c0a4-4541-889d-4072e9e5979f" providerId="ADAL" clId="{D9452615-9FDA-4369-808E-2A7708F02B26}" dt="2021-06-17T16:03:49.091" v="1303" actId="20577"/>
          <ac:spMkLst>
            <pc:docMk/>
            <pc:sldMk cId="516977836" sldId="2076137710"/>
            <ac:spMk id="3" creationId="{984C28E3-C7D7-4DE1-B3EF-A553F6D9F3DE}"/>
          </ac:spMkLst>
        </pc:spChg>
        <pc:spChg chg="add del mod ord">
          <ac:chgData name="Sidney Andrews (SeeSharpRun.NET)" userId="bf6b72ff-c0a4-4541-889d-4072e9e5979f" providerId="ADAL" clId="{D9452615-9FDA-4369-808E-2A7708F02B26}" dt="2021-06-17T16:11:56.344" v="1456" actId="478"/>
          <ac:spMkLst>
            <pc:docMk/>
            <pc:sldMk cId="516977836" sldId="2076137710"/>
            <ac:spMk id="7" creationId="{BAA1FBEB-DDBA-4661-AD31-A9D731545979}"/>
          </ac:spMkLst>
        </pc:spChg>
        <pc:spChg chg="add del mod">
          <ac:chgData name="Sidney Andrews (SeeSharpRun.NET)" userId="bf6b72ff-c0a4-4541-889d-4072e9e5979f" providerId="ADAL" clId="{D9452615-9FDA-4369-808E-2A7708F02B26}" dt="2021-06-17T16:05:24.088" v="1335" actId="478"/>
          <ac:spMkLst>
            <pc:docMk/>
            <pc:sldMk cId="516977836" sldId="2076137710"/>
            <ac:spMk id="9" creationId="{5522AB8F-13A8-41A6-BFB7-415AB78F3FB2}"/>
          </ac:spMkLst>
        </pc:spChg>
        <pc:spChg chg="del mod ord">
          <ac:chgData name="Sidney Andrews (SeeSharpRun.NET)" userId="bf6b72ff-c0a4-4541-889d-4072e9e5979f" providerId="ADAL" clId="{D9452615-9FDA-4369-808E-2A7708F02B26}" dt="2021-06-17T16:05:27.645" v="1336" actId="478"/>
          <ac:spMkLst>
            <pc:docMk/>
            <pc:sldMk cId="516977836" sldId="2076137710"/>
            <ac:spMk id="12" creationId="{2E5BEEDC-DD64-48BE-8027-CFC1D7D98819}"/>
          </ac:spMkLst>
        </pc:spChg>
        <pc:spChg chg="add mod">
          <ac:chgData name="Sidney Andrews (SeeSharpRun.NET)" userId="bf6b72ff-c0a4-4541-889d-4072e9e5979f" providerId="ADAL" clId="{D9452615-9FDA-4369-808E-2A7708F02B26}" dt="2021-06-17T16:12:12.109" v="1460" actId="14100"/>
          <ac:spMkLst>
            <pc:docMk/>
            <pc:sldMk cId="516977836" sldId="2076137710"/>
            <ac:spMk id="13" creationId="{384642D2-1477-4C7A-8F5D-2CB7CB495649}"/>
          </ac:spMkLst>
        </pc:spChg>
        <pc:spChg chg="add mod ord">
          <ac:chgData name="Sidney Andrews (SeeSharpRun.NET)" userId="bf6b72ff-c0a4-4541-889d-4072e9e5979f" providerId="ADAL" clId="{D9452615-9FDA-4369-808E-2A7708F02B26}" dt="2021-06-17T16:12:15.116" v="1461" actId="13926"/>
          <ac:spMkLst>
            <pc:docMk/>
            <pc:sldMk cId="516977836" sldId="2076137710"/>
            <ac:spMk id="14" creationId="{02DF56D6-38E8-4F65-B6D1-C202E31FA237}"/>
          </ac:spMkLst>
        </pc:spChg>
        <pc:spChg chg="mod">
          <ac:chgData name="Sidney Andrews (SeeSharpRun.NET)" userId="bf6b72ff-c0a4-4541-889d-4072e9e5979f" providerId="ADAL" clId="{D9452615-9FDA-4369-808E-2A7708F02B26}" dt="2021-06-17T16:06:16.099" v="1374" actId="20577"/>
          <ac:spMkLst>
            <pc:docMk/>
            <pc:sldMk cId="516977836" sldId="2076137710"/>
            <ac:spMk id="54" creationId="{DA81DDBF-1CAE-4A41-953F-E27458998979}"/>
          </ac:spMkLst>
        </pc:spChg>
        <pc:picChg chg="add mod">
          <ac:chgData name="Sidney Andrews (SeeSharpRun.NET)" userId="bf6b72ff-c0a4-4541-889d-4072e9e5979f" providerId="ADAL" clId="{D9452615-9FDA-4369-808E-2A7708F02B26}" dt="2021-06-17T16:02:47.495" v="1195"/>
          <ac:picMkLst>
            <pc:docMk/>
            <pc:sldMk cId="516977836" sldId="2076137710"/>
            <ac:picMk id="8" creationId="{B5EE3E8E-CDEE-4667-86AB-472E3D459DE5}"/>
          </ac:picMkLst>
        </pc:picChg>
        <pc:picChg chg="del">
          <ac:chgData name="Sidney Andrews (SeeSharpRun.NET)" userId="bf6b72ff-c0a4-4541-889d-4072e9e5979f" providerId="ADAL" clId="{D9452615-9FDA-4369-808E-2A7708F02B26}" dt="2021-06-17T16:02:05.154" v="1160" actId="478"/>
          <ac:picMkLst>
            <pc:docMk/>
            <pc:sldMk cId="516977836" sldId="2076137710"/>
            <ac:picMk id="11" creationId="{067A3388-694A-43A0-BCDC-DA868D8F32FA}"/>
          </ac:picMkLst>
        </pc:picChg>
      </pc:sldChg>
      <pc:sldChg chg="add del modTransition">
        <pc:chgData name="Sidney Andrews (SeeSharpRun.NET)" userId="bf6b72ff-c0a4-4541-889d-4072e9e5979f" providerId="ADAL" clId="{D9452615-9FDA-4369-808E-2A7708F02B26}" dt="2021-06-17T16:06:27.946" v="1389" actId="47"/>
        <pc:sldMkLst>
          <pc:docMk/>
          <pc:sldMk cId="3769669286" sldId="2076137711"/>
        </pc:sldMkLst>
      </pc:sldChg>
      <pc:sldChg chg="add del modTransition">
        <pc:chgData name="Sidney Andrews (SeeSharpRun.NET)" userId="bf6b72ff-c0a4-4541-889d-4072e9e5979f" providerId="ADAL" clId="{D9452615-9FDA-4369-808E-2A7708F02B26}" dt="2021-06-17T16:06:27.946" v="1389" actId="47"/>
        <pc:sldMkLst>
          <pc:docMk/>
          <pc:sldMk cId="1397073249" sldId="2076137712"/>
        </pc:sldMkLst>
      </pc:sldChg>
      <pc:sldChg chg="del">
        <pc:chgData name="Sidney Andrews (SeeSharpRun.NET)" userId="bf6b72ff-c0a4-4541-889d-4072e9e5979f" providerId="ADAL" clId="{D9452615-9FDA-4369-808E-2A7708F02B26}" dt="2021-06-17T15:20:20.682" v="0" actId="47"/>
        <pc:sldMkLst>
          <pc:docMk/>
          <pc:sldMk cId="3066353415" sldId="2076137742"/>
        </pc:sldMkLst>
      </pc:sldChg>
      <pc:sldChg chg="del">
        <pc:chgData name="Sidney Andrews (SeeSharpRun.NET)" userId="bf6b72ff-c0a4-4541-889d-4072e9e5979f" providerId="ADAL" clId="{D9452615-9FDA-4369-808E-2A7708F02B26}" dt="2021-06-17T15:20:20.682" v="0" actId="47"/>
        <pc:sldMkLst>
          <pc:docMk/>
          <pc:sldMk cId="512111628" sldId="2076137743"/>
        </pc:sldMkLst>
      </pc:sldChg>
      <pc:sldChg chg="del">
        <pc:chgData name="Sidney Andrews (SeeSharpRun.NET)" userId="bf6b72ff-c0a4-4541-889d-4072e9e5979f" providerId="ADAL" clId="{D9452615-9FDA-4369-808E-2A7708F02B26}" dt="2021-06-17T15:20:20.682" v="0" actId="47"/>
        <pc:sldMkLst>
          <pc:docMk/>
          <pc:sldMk cId="262258743" sldId="2076137744"/>
        </pc:sldMkLst>
      </pc:sldChg>
      <pc:sldChg chg="del">
        <pc:chgData name="Sidney Andrews (SeeSharpRun.NET)" userId="bf6b72ff-c0a4-4541-889d-4072e9e5979f" providerId="ADAL" clId="{D9452615-9FDA-4369-808E-2A7708F02B26}" dt="2021-06-17T15:20:20.682" v="0" actId="47"/>
        <pc:sldMkLst>
          <pc:docMk/>
          <pc:sldMk cId="1687055591" sldId="2076137765"/>
        </pc:sldMkLst>
      </pc:sldChg>
      <pc:sldChg chg="del">
        <pc:chgData name="Sidney Andrews (SeeSharpRun.NET)" userId="bf6b72ff-c0a4-4541-889d-4072e9e5979f" providerId="ADAL" clId="{D9452615-9FDA-4369-808E-2A7708F02B26}" dt="2021-06-17T15:20:20.682" v="0" actId="47"/>
        <pc:sldMkLst>
          <pc:docMk/>
          <pc:sldMk cId="1290318768" sldId="2076137766"/>
        </pc:sldMkLst>
      </pc:sldChg>
      <pc:sldChg chg="del">
        <pc:chgData name="Sidney Andrews (SeeSharpRun.NET)" userId="bf6b72ff-c0a4-4541-889d-4072e9e5979f" providerId="ADAL" clId="{D9452615-9FDA-4369-808E-2A7708F02B26}" dt="2021-06-17T15:20:20.682" v="0" actId="47"/>
        <pc:sldMkLst>
          <pc:docMk/>
          <pc:sldMk cId="3024356265" sldId="2076137767"/>
        </pc:sldMkLst>
      </pc:sldChg>
      <pc:sldChg chg="del">
        <pc:chgData name="Sidney Andrews (SeeSharpRun.NET)" userId="bf6b72ff-c0a4-4541-889d-4072e9e5979f" providerId="ADAL" clId="{D9452615-9FDA-4369-808E-2A7708F02B26}" dt="2021-06-17T15:20:20.682" v="0" actId="47"/>
        <pc:sldMkLst>
          <pc:docMk/>
          <pc:sldMk cId="3326020998" sldId="2076137768"/>
        </pc:sldMkLst>
      </pc:sldChg>
      <pc:sldChg chg="del">
        <pc:chgData name="Sidney Andrews (SeeSharpRun.NET)" userId="bf6b72ff-c0a4-4541-889d-4072e9e5979f" providerId="ADAL" clId="{D9452615-9FDA-4369-808E-2A7708F02B26}" dt="2021-06-17T15:20:20.682" v="0" actId="47"/>
        <pc:sldMkLst>
          <pc:docMk/>
          <pc:sldMk cId="2099102099" sldId="2076137770"/>
        </pc:sldMkLst>
      </pc:sldChg>
      <pc:sldChg chg="del">
        <pc:chgData name="Sidney Andrews (SeeSharpRun.NET)" userId="bf6b72ff-c0a4-4541-889d-4072e9e5979f" providerId="ADAL" clId="{D9452615-9FDA-4369-808E-2A7708F02B26}" dt="2021-06-17T15:20:20.682" v="0" actId="47"/>
        <pc:sldMkLst>
          <pc:docMk/>
          <pc:sldMk cId="1604377695" sldId="2076137771"/>
        </pc:sldMkLst>
      </pc:sldChg>
      <pc:sldChg chg="del">
        <pc:chgData name="Sidney Andrews (SeeSharpRun.NET)" userId="bf6b72ff-c0a4-4541-889d-4072e9e5979f" providerId="ADAL" clId="{D9452615-9FDA-4369-808E-2A7708F02B26}" dt="2021-06-17T15:20:20.682" v="0" actId="47"/>
        <pc:sldMkLst>
          <pc:docMk/>
          <pc:sldMk cId="251612142" sldId="2076137772"/>
        </pc:sldMkLst>
      </pc:sldChg>
      <pc:sldChg chg="del">
        <pc:chgData name="Sidney Andrews (SeeSharpRun.NET)" userId="bf6b72ff-c0a4-4541-889d-4072e9e5979f" providerId="ADAL" clId="{D9452615-9FDA-4369-808E-2A7708F02B26}" dt="2021-06-17T15:20:20.682" v="0" actId="47"/>
        <pc:sldMkLst>
          <pc:docMk/>
          <pc:sldMk cId="2342443058" sldId="2076137773"/>
        </pc:sldMkLst>
      </pc:sldChg>
      <pc:sldChg chg="del">
        <pc:chgData name="Sidney Andrews (SeeSharpRun.NET)" userId="bf6b72ff-c0a4-4541-889d-4072e9e5979f" providerId="ADAL" clId="{D9452615-9FDA-4369-808E-2A7708F02B26}" dt="2021-06-17T15:20:20.682" v="0" actId="47"/>
        <pc:sldMkLst>
          <pc:docMk/>
          <pc:sldMk cId="3435471378" sldId="2076137774"/>
        </pc:sldMkLst>
      </pc:sldChg>
      <pc:sldChg chg="del">
        <pc:chgData name="Sidney Andrews (SeeSharpRun.NET)" userId="bf6b72ff-c0a4-4541-889d-4072e9e5979f" providerId="ADAL" clId="{D9452615-9FDA-4369-808E-2A7708F02B26}" dt="2021-06-17T15:20:20.682" v="0" actId="47"/>
        <pc:sldMkLst>
          <pc:docMk/>
          <pc:sldMk cId="562124740" sldId="2076137775"/>
        </pc:sldMkLst>
      </pc:sldChg>
      <pc:sldChg chg="del">
        <pc:chgData name="Sidney Andrews (SeeSharpRun.NET)" userId="bf6b72ff-c0a4-4541-889d-4072e9e5979f" providerId="ADAL" clId="{D9452615-9FDA-4369-808E-2A7708F02B26}" dt="2021-06-17T15:20:20.682" v="0" actId="47"/>
        <pc:sldMkLst>
          <pc:docMk/>
          <pc:sldMk cId="2498115070" sldId="2076137776"/>
        </pc:sldMkLst>
      </pc:sldChg>
      <pc:sldChg chg="del">
        <pc:chgData name="Sidney Andrews (SeeSharpRun.NET)" userId="bf6b72ff-c0a4-4541-889d-4072e9e5979f" providerId="ADAL" clId="{D9452615-9FDA-4369-808E-2A7708F02B26}" dt="2021-06-17T15:20:20.682" v="0" actId="47"/>
        <pc:sldMkLst>
          <pc:docMk/>
          <pc:sldMk cId="3008533634" sldId="2076137777"/>
        </pc:sldMkLst>
      </pc:sldChg>
      <pc:sldChg chg="modSp add mod">
        <pc:chgData name="Sidney Andrews (SeeSharpRun.NET)" userId="bf6b72ff-c0a4-4541-889d-4072e9e5979f" providerId="ADAL" clId="{D9452615-9FDA-4369-808E-2A7708F02B26}" dt="2021-06-17T15:31:49.380" v="63" actId="12"/>
        <pc:sldMkLst>
          <pc:docMk/>
          <pc:sldMk cId="2566343445" sldId="2076137778"/>
        </pc:sldMkLst>
        <pc:spChg chg="mod">
          <ac:chgData name="Sidney Andrews (SeeSharpRun.NET)" userId="bf6b72ff-c0a4-4541-889d-4072e9e5979f" providerId="ADAL" clId="{D9452615-9FDA-4369-808E-2A7708F02B26}" dt="2021-06-17T15:31:49.380" v="63" actId="12"/>
          <ac:spMkLst>
            <pc:docMk/>
            <pc:sldMk cId="2566343445" sldId="2076137778"/>
            <ac:spMk id="3" creationId="{6DEAFB77-9BA5-4089-AB31-038A4658EA6A}"/>
          </ac:spMkLst>
        </pc:spChg>
      </pc:sldChg>
      <pc:sldChg chg="modSp add mod">
        <pc:chgData name="Sidney Andrews (SeeSharpRun.NET)" userId="bf6b72ff-c0a4-4541-889d-4072e9e5979f" providerId="ADAL" clId="{D9452615-9FDA-4369-808E-2A7708F02B26}" dt="2021-06-17T17:33:07.327" v="4526"/>
        <pc:sldMkLst>
          <pc:docMk/>
          <pc:sldMk cId="2670992674" sldId="2076137780"/>
        </pc:sldMkLst>
        <pc:spChg chg="mod">
          <ac:chgData name="Sidney Andrews (SeeSharpRun.NET)" userId="bf6b72ff-c0a4-4541-889d-4072e9e5979f" providerId="ADAL" clId="{D9452615-9FDA-4369-808E-2A7708F02B26}" dt="2021-06-17T15:54:00.898" v="906" actId="20577"/>
          <ac:spMkLst>
            <pc:docMk/>
            <pc:sldMk cId="2670992674" sldId="2076137780"/>
            <ac:spMk id="3" creationId="{C9CA5B3E-7E0C-40CB-B3A5-416346F58EA3}"/>
          </ac:spMkLst>
        </pc:spChg>
        <pc:spChg chg="mod">
          <ac:chgData name="Sidney Andrews (SeeSharpRun.NET)" userId="bf6b72ff-c0a4-4541-889d-4072e9e5979f" providerId="ADAL" clId="{D9452615-9FDA-4369-808E-2A7708F02B26}" dt="2021-06-17T17:33:07.327" v="4526"/>
          <ac:spMkLst>
            <pc:docMk/>
            <pc:sldMk cId="2670992674" sldId="2076137780"/>
            <ac:spMk id="5" creationId="{B2D63F69-E4C9-4748-B006-D224ADCCA9E3}"/>
          </ac:spMkLst>
        </pc:spChg>
      </pc:sldChg>
      <pc:sldChg chg="addSp delSp modSp add mod ord modNotesTx">
        <pc:chgData name="Sidney Andrews (SeeSharpRun.NET)" userId="bf6b72ff-c0a4-4541-889d-4072e9e5979f" providerId="ADAL" clId="{D9452615-9FDA-4369-808E-2A7708F02B26}" dt="2021-06-17T16:33:24.531" v="2979"/>
        <pc:sldMkLst>
          <pc:docMk/>
          <pc:sldMk cId="3933876712" sldId="2076137781"/>
        </pc:sldMkLst>
        <pc:spChg chg="del">
          <ac:chgData name="Sidney Andrews (SeeSharpRun.NET)" userId="bf6b72ff-c0a4-4541-889d-4072e9e5979f" providerId="ADAL" clId="{D9452615-9FDA-4369-808E-2A7708F02B26}" dt="2021-06-17T16:12:48.811" v="1474" actId="478"/>
          <ac:spMkLst>
            <pc:docMk/>
            <pc:sldMk cId="3933876712" sldId="2076137781"/>
            <ac:spMk id="2" creationId="{E394D3F2-83CB-4FE5-B17D-903EE73ECEF3}"/>
          </ac:spMkLst>
        </pc:spChg>
        <pc:spChg chg="mod">
          <ac:chgData name="Sidney Andrews (SeeSharpRun.NET)" userId="bf6b72ff-c0a4-4541-889d-4072e9e5979f" providerId="ADAL" clId="{D9452615-9FDA-4369-808E-2A7708F02B26}" dt="2021-06-17T16:17:40.534" v="2341" actId="20577"/>
          <ac:spMkLst>
            <pc:docMk/>
            <pc:sldMk cId="3933876712" sldId="2076137781"/>
            <ac:spMk id="3" creationId="{984C28E3-C7D7-4DE1-B3EF-A553F6D9F3DE}"/>
          </ac:spMkLst>
        </pc:spChg>
        <pc:spChg chg="mod">
          <ac:chgData name="Sidney Andrews (SeeSharpRun.NET)" userId="bf6b72ff-c0a4-4541-889d-4072e9e5979f" providerId="ADAL" clId="{D9452615-9FDA-4369-808E-2A7708F02B26}" dt="2021-06-17T16:12:21.193" v="1464" actId="6549"/>
          <ac:spMkLst>
            <pc:docMk/>
            <pc:sldMk cId="3933876712" sldId="2076137781"/>
            <ac:spMk id="7" creationId="{BAA1FBEB-DDBA-4661-AD31-A9D731545979}"/>
          </ac:spMkLst>
        </pc:spChg>
        <pc:spChg chg="add del mod">
          <ac:chgData name="Sidney Andrews (SeeSharpRun.NET)" userId="bf6b72ff-c0a4-4541-889d-4072e9e5979f" providerId="ADAL" clId="{D9452615-9FDA-4369-808E-2A7708F02B26}" dt="2021-06-17T16:12:19.698" v="1463"/>
          <ac:spMkLst>
            <pc:docMk/>
            <pc:sldMk cId="3933876712" sldId="2076137781"/>
            <ac:spMk id="9" creationId="{581A1E79-D2F1-4DB4-8CAA-A2B7A353DFF3}"/>
          </ac:spMkLst>
        </pc:spChg>
        <pc:spChg chg="add del mod">
          <ac:chgData name="Sidney Andrews (SeeSharpRun.NET)" userId="bf6b72ff-c0a4-4541-889d-4072e9e5979f" providerId="ADAL" clId="{D9452615-9FDA-4369-808E-2A7708F02B26}" dt="2021-06-17T16:12:24.748" v="1466" actId="478"/>
          <ac:spMkLst>
            <pc:docMk/>
            <pc:sldMk cId="3933876712" sldId="2076137781"/>
            <ac:spMk id="10" creationId="{367A6ADE-9A63-4F55-9AC6-9E96DB1059F8}"/>
          </ac:spMkLst>
        </pc:spChg>
        <pc:spChg chg="add mod ord">
          <ac:chgData name="Sidney Andrews (SeeSharpRun.NET)" userId="bf6b72ff-c0a4-4541-889d-4072e9e5979f" providerId="ADAL" clId="{D9452615-9FDA-4369-808E-2A7708F02B26}" dt="2021-06-17T16:12:42.804" v="1472" actId="167"/>
          <ac:spMkLst>
            <pc:docMk/>
            <pc:sldMk cId="3933876712" sldId="2076137781"/>
            <ac:spMk id="11" creationId="{A3338A73-6C97-4456-9A7C-972754F09682}"/>
          </ac:spMkLst>
        </pc:spChg>
        <pc:spChg chg="mod">
          <ac:chgData name="Sidney Andrews (SeeSharpRun.NET)" userId="bf6b72ff-c0a4-4541-889d-4072e9e5979f" providerId="ADAL" clId="{D9452615-9FDA-4369-808E-2A7708F02B26}" dt="2021-06-17T16:12:51.272" v="1475" actId="1076"/>
          <ac:spMkLst>
            <pc:docMk/>
            <pc:sldMk cId="3933876712" sldId="2076137781"/>
            <ac:spMk id="13" creationId="{384642D2-1477-4C7A-8F5D-2CB7CB495649}"/>
          </ac:spMkLst>
        </pc:spChg>
        <pc:spChg chg="mod">
          <ac:chgData name="Sidney Andrews (SeeSharpRun.NET)" userId="bf6b72ff-c0a4-4541-889d-4072e9e5979f" providerId="ADAL" clId="{D9452615-9FDA-4369-808E-2A7708F02B26}" dt="2021-06-17T16:06:20.302" v="1381" actId="20577"/>
          <ac:spMkLst>
            <pc:docMk/>
            <pc:sldMk cId="3933876712" sldId="2076137781"/>
            <ac:spMk id="54" creationId="{DA81DDBF-1CAE-4A41-953F-E27458998979}"/>
          </ac:spMkLst>
        </pc:spChg>
      </pc:sldChg>
      <pc:sldChg chg="addSp delSp modSp add mod ord modNotesTx">
        <pc:chgData name="Sidney Andrews (SeeSharpRun.NET)" userId="bf6b72ff-c0a4-4541-889d-4072e9e5979f" providerId="ADAL" clId="{D9452615-9FDA-4369-808E-2A7708F02B26}" dt="2021-06-17T16:33:24.531" v="2979"/>
        <pc:sldMkLst>
          <pc:docMk/>
          <pc:sldMk cId="914516198" sldId="2076137782"/>
        </pc:sldMkLst>
        <pc:spChg chg="mod">
          <ac:chgData name="Sidney Andrews (SeeSharpRun.NET)" userId="bf6b72ff-c0a4-4541-889d-4072e9e5979f" providerId="ADAL" clId="{D9452615-9FDA-4369-808E-2A7708F02B26}" dt="2021-06-17T16:12:59.597" v="1482" actId="20577"/>
          <ac:spMkLst>
            <pc:docMk/>
            <pc:sldMk cId="914516198" sldId="2076137782"/>
            <ac:spMk id="2" creationId="{E394D3F2-83CB-4FE5-B17D-903EE73ECEF3}"/>
          </ac:spMkLst>
        </pc:spChg>
        <pc:spChg chg="mod">
          <ac:chgData name="Sidney Andrews (SeeSharpRun.NET)" userId="bf6b72ff-c0a4-4541-889d-4072e9e5979f" providerId="ADAL" clId="{D9452615-9FDA-4369-808E-2A7708F02B26}" dt="2021-06-17T16:18:15.707" v="2449" actId="20577"/>
          <ac:spMkLst>
            <pc:docMk/>
            <pc:sldMk cId="914516198" sldId="2076137782"/>
            <ac:spMk id="3" creationId="{984C28E3-C7D7-4DE1-B3EF-A553F6D9F3DE}"/>
          </ac:spMkLst>
        </pc:spChg>
        <pc:spChg chg="del mod">
          <ac:chgData name="Sidney Andrews (SeeSharpRun.NET)" userId="bf6b72ff-c0a4-4541-889d-4072e9e5979f" providerId="ADAL" clId="{D9452615-9FDA-4369-808E-2A7708F02B26}" dt="2021-06-17T16:12:30.333" v="1468" actId="478"/>
          <ac:spMkLst>
            <pc:docMk/>
            <pc:sldMk cId="914516198" sldId="2076137782"/>
            <ac:spMk id="7" creationId="{BAA1FBEB-DDBA-4661-AD31-A9D731545979}"/>
          </ac:spMkLst>
        </pc:spChg>
        <pc:spChg chg="add mod ord">
          <ac:chgData name="Sidney Andrews (SeeSharpRun.NET)" userId="bf6b72ff-c0a4-4541-889d-4072e9e5979f" providerId="ADAL" clId="{D9452615-9FDA-4369-808E-2A7708F02B26}" dt="2021-06-17T16:12:46.022" v="1473" actId="167"/>
          <ac:spMkLst>
            <pc:docMk/>
            <pc:sldMk cId="914516198" sldId="2076137782"/>
            <ac:spMk id="9" creationId="{D9C83599-5415-4544-AAB1-471AEFDF3C4F}"/>
          </ac:spMkLst>
        </pc:spChg>
        <pc:spChg chg="del mod">
          <ac:chgData name="Sidney Andrews (SeeSharpRun.NET)" userId="bf6b72ff-c0a4-4541-889d-4072e9e5979f" providerId="ADAL" clId="{D9452615-9FDA-4369-808E-2A7708F02B26}" dt="2021-06-17T16:13:13.102" v="1490" actId="478"/>
          <ac:spMkLst>
            <pc:docMk/>
            <pc:sldMk cId="914516198" sldId="2076137782"/>
            <ac:spMk id="13" creationId="{384642D2-1477-4C7A-8F5D-2CB7CB495649}"/>
          </ac:spMkLst>
        </pc:spChg>
        <pc:spChg chg="mod">
          <ac:chgData name="Sidney Andrews (SeeSharpRun.NET)" userId="bf6b72ff-c0a4-4541-889d-4072e9e5979f" providerId="ADAL" clId="{D9452615-9FDA-4369-808E-2A7708F02B26}" dt="2021-06-17T16:06:25.029" v="1388" actId="20577"/>
          <ac:spMkLst>
            <pc:docMk/>
            <pc:sldMk cId="914516198" sldId="2076137782"/>
            <ac:spMk id="54" creationId="{DA81DDBF-1CAE-4A41-953F-E27458998979}"/>
          </ac:spMkLst>
        </pc:spChg>
      </pc:sldChg>
      <pc:sldChg chg="add ord modNotesTx">
        <pc:chgData name="Sidney Andrews (SeeSharpRun.NET)" userId="bf6b72ff-c0a4-4541-889d-4072e9e5979f" providerId="ADAL" clId="{D9452615-9FDA-4369-808E-2A7708F02B26}" dt="2021-06-17T16:33:24.531" v="2979"/>
        <pc:sldMkLst>
          <pc:docMk/>
          <pc:sldMk cId="3630482513" sldId="2076137783"/>
        </pc:sldMkLst>
      </pc:sldChg>
      <pc:sldChg chg="addSp delSp modSp add mod modClrScheme delAnim modAnim chgLayout modNotesTx">
        <pc:chgData name="Sidney Andrews (SeeSharpRun.NET)" userId="bf6b72ff-c0a4-4541-889d-4072e9e5979f" providerId="ADAL" clId="{D9452615-9FDA-4369-808E-2A7708F02B26}" dt="2021-06-17T16:34:14.155" v="2993" actId="1076"/>
        <pc:sldMkLst>
          <pc:docMk/>
          <pc:sldMk cId="1044474259" sldId="2076137784"/>
        </pc:sldMkLst>
        <pc:spChg chg="add mod ord">
          <ac:chgData name="Sidney Andrews (SeeSharpRun.NET)" userId="bf6b72ff-c0a4-4541-889d-4072e9e5979f" providerId="ADAL" clId="{D9452615-9FDA-4369-808E-2A7708F02B26}" dt="2021-06-17T16:32:30.445" v="2956" actId="403"/>
          <ac:spMkLst>
            <pc:docMk/>
            <pc:sldMk cId="1044474259" sldId="2076137784"/>
            <ac:spMk id="10" creationId="{AAE96F5C-73F0-4011-80C2-8F47FFC018EB}"/>
          </ac:spMkLst>
        </pc:spChg>
        <pc:spChg chg="add del mod ord">
          <ac:chgData name="Sidney Andrews (SeeSharpRun.NET)" userId="bf6b72ff-c0a4-4541-889d-4072e9e5979f" providerId="ADAL" clId="{D9452615-9FDA-4369-808E-2A7708F02B26}" dt="2021-06-17T16:32:16.025" v="2950" actId="478"/>
          <ac:spMkLst>
            <pc:docMk/>
            <pc:sldMk cId="1044474259" sldId="2076137784"/>
            <ac:spMk id="11" creationId="{9843DF81-9E0D-4D42-9BC7-611156EC186E}"/>
          </ac:spMkLst>
        </pc:spChg>
        <pc:spChg chg="mod">
          <ac:chgData name="Sidney Andrews (SeeSharpRun.NET)" userId="bf6b72ff-c0a4-4541-889d-4072e9e5979f" providerId="ADAL" clId="{D9452615-9FDA-4369-808E-2A7708F02B26}" dt="2021-06-17T16:24:29.316" v="2836"/>
          <ac:spMkLst>
            <pc:docMk/>
            <pc:sldMk cId="1044474259" sldId="2076137784"/>
            <ac:spMk id="22" creationId="{E17807EF-C62F-4A2A-A2A0-DE9D3673F9EC}"/>
          </ac:spMkLst>
        </pc:spChg>
        <pc:spChg chg="mod">
          <ac:chgData name="Sidney Andrews (SeeSharpRun.NET)" userId="bf6b72ff-c0a4-4541-889d-4072e9e5979f" providerId="ADAL" clId="{D9452615-9FDA-4369-808E-2A7708F02B26}" dt="2021-06-17T16:24:29.316" v="2836"/>
          <ac:spMkLst>
            <pc:docMk/>
            <pc:sldMk cId="1044474259" sldId="2076137784"/>
            <ac:spMk id="24" creationId="{999B2ADC-DE5E-4222-A531-0B70632F5D2C}"/>
          </ac:spMkLst>
        </pc:spChg>
        <pc:spChg chg="mod">
          <ac:chgData name="Sidney Andrews (SeeSharpRun.NET)" userId="bf6b72ff-c0a4-4541-889d-4072e9e5979f" providerId="ADAL" clId="{D9452615-9FDA-4369-808E-2A7708F02B26}" dt="2021-06-17T16:24:29.316" v="2836"/>
          <ac:spMkLst>
            <pc:docMk/>
            <pc:sldMk cId="1044474259" sldId="2076137784"/>
            <ac:spMk id="26" creationId="{C6ED20EB-F36A-400B-9B8B-687529AD754D}"/>
          </ac:spMkLst>
        </pc:spChg>
        <pc:spChg chg="mod">
          <ac:chgData name="Sidney Andrews (SeeSharpRun.NET)" userId="bf6b72ff-c0a4-4541-889d-4072e9e5979f" providerId="ADAL" clId="{D9452615-9FDA-4369-808E-2A7708F02B26}" dt="2021-06-17T16:24:29.316" v="2836"/>
          <ac:spMkLst>
            <pc:docMk/>
            <pc:sldMk cId="1044474259" sldId="2076137784"/>
            <ac:spMk id="27" creationId="{2715F5DE-5783-4A96-A761-DA1E54A785B9}"/>
          </ac:spMkLst>
        </pc:spChg>
        <pc:spChg chg="mod">
          <ac:chgData name="Sidney Andrews (SeeSharpRun.NET)" userId="bf6b72ff-c0a4-4541-889d-4072e9e5979f" providerId="ADAL" clId="{D9452615-9FDA-4369-808E-2A7708F02B26}" dt="2021-06-17T16:24:29.316" v="2836"/>
          <ac:spMkLst>
            <pc:docMk/>
            <pc:sldMk cId="1044474259" sldId="2076137784"/>
            <ac:spMk id="28" creationId="{5E899AB7-31E1-4296-8941-8C8783A1BF86}"/>
          </ac:spMkLst>
        </pc:spChg>
        <pc:spChg chg="mod">
          <ac:chgData name="Sidney Andrews (SeeSharpRun.NET)" userId="bf6b72ff-c0a4-4541-889d-4072e9e5979f" providerId="ADAL" clId="{D9452615-9FDA-4369-808E-2A7708F02B26}" dt="2021-06-17T16:24:29.316" v="2836"/>
          <ac:spMkLst>
            <pc:docMk/>
            <pc:sldMk cId="1044474259" sldId="2076137784"/>
            <ac:spMk id="29" creationId="{85E6DE02-85C0-4C1C-973E-E2102AF53972}"/>
          </ac:spMkLst>
        </pc:spChg>
        <pc:spChg chg="mod">
          <ac:chgData name="Sidney Andrews (SeeSharpRun.NET)" userId="bf6b72ff-c0a4-4541-889d-4072e9e5979f" providerId="ADAL" clId="{D9452615-9FDA-4369-808E-2A7708F02B26}" dt="2021-06-17T16:24:29.316" v="2836"/>
          <ac:spMkLst>
            <pc:docMk/>
            <pc:sldMk cId="1044474259" sldId="2076137784"/>
            <ac:spMk id="30" creationId="{48B4DDC4-88D3-479E-989A-22D36F536D41}"/>
          </ac:spMkLst>
        </pc:spChg>
        <pc:spChg chg="mod">
          <ac:chgData name="Sidney Andrews (SeeSharpRun.NET)" userId="bf6b72ff-c0a4-4541-889d-4072e9e5979f" providerId="ADAL" clId="{D9452615-9FDA-4369-808E-2A7708F02B26}" dt="2021-06-17T16:24:29.316" v="2836"/>
          <ac:spMkLst>
            <pc:docMk/>
            <pc:sldMk cId="1044474259" sldId="2076137784"/>
            <ac:spMk id="31" creationId="{E898EE76-EDE0-4608-88CA-6EC0AE0E058A}"/>
          </ac:spMkLst>
        </pc:spChg>
        <pc:spChg chg="mod">
          <ac:chgData name="Sidney Andrews (SeeSharpRun.NET)" userId="bf6b72ff-c0a4-4541-889d-4072e9e5979f" providerId="ADAL" clId="{D9452615-9FDA-4369-808E-2A7708F02B26}" dt="2021-06-17T16:24:29.316" v="2836"/>
          <ac:spMkLst>
            <pc:docMk/>
            <pc:sldMk cId="1044474259" sldId="2076137784"/>
            <ac:spMk id="32" creationId="{FF2A62D3-6213-4EF3-B4B5-D053C65B89A9}"/>
          </ac:spMkLst>
        </pc:spChg>
        <pc:spChg chg="mod">
          <ac:chgData name="Sidney Andrews (SeeSharpRun.NET)" userId="bf6b72ff-c0a4-4541-889d-4072e9e5979f" providerId="ADAL" clId="{D9452615-9FDA-4369-808E-2A7708F02B26}" dt="2021-06-17T16:24:29.316" v="2836"/>
          <ac:spMkLst>
            <pc:docMk/>
            <pc:sldMk cId="1044474259" sldId="2076137784"/>
            <ac:spMk id="33" creationId="{7590E151-629D-4FEA-8F6F-BD88EA8329F7}"/>
          </ac:spMkLst>
        </pc:spChg>
        <pc:spChg chg="mod">
          <ac:chgData name="Sidney Andrews (SeeSharpRun.NET)" userId="bf6b72ff-c0a4-4541-889d-4072e9e5979f" providerId="ADAL" clId="{D9452615-9FDA-4369-808E-2A7708F02B26}" dt="2021-06-17T16:24:29.316" v="2836"/>
          <ac:spMkLst>
            <pc:docMk/>
            <pc:sldMk cId="1044474259" sldId="2076137784"/>
            <ac:spMk id="35" creationId="{38B50575-632F-4563-A08B-FFB80C0F4218}"/>
          </ac:spMkLst>
        </pc:spChg>
        <pc:spChg chg="mod">
          <ac:chgData name="Sidney Andrews (SeeSharpRun.NET)" userId="bf6b72ff-c0a4-4541-889d-4072e9e5979f" providerId="ADAL" clId="{D9452615-9FDA-4369-808E-2A7708F02B26}" dt="2021-06-17T16:24:29.316" v="2836"/>
          <ac:spMkLst>
            <pc:docMk/>
            <pc:sldMk cId="1044474259" sldId="2076137784"/>
            <ac:spMk id="36" creationId="{8FA64DAB-C3F5-481E-9BE9-EB347FF3F333}"/>
          </ac:spMkLst>
        </pc:spChg>
        <pc:spChg chg="mod">
          <ac:chgData name="Sidney Andrews (SeeSharpRun.NET)" userId="bf6b72ff-c0a4-4541-889d-4072e9e5979f" providerId="ADAL" clId="{D9452615-9FDA-4369-808E-2A7708F02B26}" dt="2021-06-17T16:24:29.316" v="2836"/>
          <ac:spMkLst>
            <pc:docMk/>
            <pc:sldMk cId="1044474259" sldId="2076137784"/>
            <ac:spMk id="37" creationId="{4B399E7C-B9E1-4E57-9E47-16998CED2B22}"/>
          </ac:spMkLst>
        </pc:spChg>
        <pc:spChg chg="mod">
          <ac:chgData name="Sidney Andrews (SeeSharpRun.NET)" userId="bf6b72ff-c0a4-4541-889d-4072e9e5979f" providerId="ADAL" clId="{D9452615-9FDA-4369-808E-2A7708F02B26}" dt="2021-06-17T16:24:29.316" v="2836"/>
          <ac:spMkLst>
            <pc:docMk/>
            <pc:sldMk cId="1044474259" sldId="2076137784"/>
            <ac:spMk id="38" creationId="{6CE79BB3-F96B-4E9B-A990-6A59BDD2D427}"/>
          </ac:spMkLst>
        </pc:spChg>
        <pc:spChg chg="mod">
          <ac:chgData name="Sidney Andrews (SeeSharpRun.NET)" userId="bf6b72ff-c0a4-4541-889d-4072e9e5979f" providerId="ADAL" clId="{D9452615-9FDA-4369-808E-2A7708F02B26}" dt="2021-06-17T16:24:29.316" v="2836"/>
          <ac:spMkLst>
            <pc:docMk/>
            <pc:sldMk cId="1044474259" sldId="2076137784"/>
            <ac:spMk id="45" creationId="{1132FD45-273F-4495-B2D6-B7017A6821F5}"/>
          </ac:spMkLst>
        </pc:spChg>
        <pc:spChg chg="mod">
          <ac:chgData name="Sidney Andrews (SeeSharpRun.NET)" userId="bf6b72ff-c0a4-4541-889d-4072e9e5979f" providerId="ADAL" clId="{D9452615-9FDA-4369-808E-2A7708F02B26}" dt="2021-06-17T16:24:29.316" v="2836"/>
          <ac:spMkLst>
            <pc:docMk/>
            <pc:sldMk cId="1044474259" sldId="2076137784"/>
            <ac:spMk id="46" creationId="{0E496E44-D9AB-4CE7-9D3F-C77FBC0FCA18}"/>
          </ac:spMkLst>
        </pc:spChg>
        <pc:spChg chg="mod">
          <ac:chgData name="Sidney Andrews (SeeSharpRun.NET)" userId="bf6b72ff-c0a4-4541-889d-4072e9e5979f" providerId="ADAL" clId="{D9452615-9FDA-4369-808E-2A7708F02B26}" dt="2021-06-17T16:24:29.316" v="2836"/>
          <ac:spMkLst>
            <pc:docMk/>
            <pc:sldMk cId="1044474259" sldId="2076137784"/>
            <ac:spMk id="48" creationId="{67AB00BA-E1DF-4BB8-A30B-C013280E2483}"/>
          </ac:spMkLst>
        </pc:spChg>
        <pc:spChg chg="mod">
          <ac:chgData name="Sidney Andrews (SeeSharpRun.NET)" userId="bf6b72ff-c0a4-4541-889d-4072e9e5979f" providerId="ADAL" clId="{D9452615-9FDA-4369-808E-2A7708F02B26}" dt="2021-06-17T16:24:29.316" v="2836"/>
          <ac:spMkLst>
            <pc:docMk/>
            <pc:sldMk cId="1044474259" sldId="2076137784"/>
            <ac:spMk id="49" creationId="{3078B4F1-A2F6-478D-906D-15D6FC438FDE}"/>
          </ac:spMkLst>
        </pc:spChg>
        <pc:spChg chg="del mod">
          <ac:chgData name="Sidney Andrews (SeeSharpRun.NET)" userId="bf6b72ff-c0a4-4541-889d-4072e9e5979f" providerId="ADAL" clId="{D9452615-9FDA-4369-808E-2A7708F02B26}" dt="2021-06-17T16:32:19.021" v="2952" actId="478"/>
          <ac:spMkLst>
            <pc:docMk/>
            <pc:sldMk cId="1044474259" sldId="2076137784"/>
            <ac:spMk id="52" creationId="{8922B724-41A3-E94D-9BE7-0D6955E4FDD3}"/>
          </ac:spMkLst>
        </pc:spChg>
        <pc:spChg chg="mod">
          <ac:chgData name="Sidney Andrews (SeeSharpRun.NET)" userId="bf6b72ff-c0a4-4541-889d-4072e9e5979f" providerId="ADAL" clId="{D9452615-9FDA-4369-808E-2A7708F02B26}" dt="2021-06-17T16:32:46.339" v="2967" actId="14100"/>
          <ac:spMkLst>
            <pc:docMk/>
            <pc:sldMk cId="1044474259" sldId="2076137784"/>
            <ac:spMk id="53" creationId="{C614D430-92A3-D644-BA19-CA0530657ABC}"/>
          </ac:spMkLst>
        </pc:spChg>
        <pc:spChg chg="del mod">
          <ac:chgData name="Sidney Andrews (SeeSharpRun.NET)" userId="bf6b72ff-c0a4-4541-889d-4072e9e5979f" providerId="ADAL" clId="{D9452615-9FDA-4369-808E-2A7708F02B26}" dt="2021-06-17T16:32:38.793" v="2960" actId="478"/>
          <ac:spMkLst>
            <pc:docMk/>
            <pc:sldMk cId="1044474259" sldId="2076137784"/>
            <ac:spMk id="54" creationId="{DA81DDBF-1CAE-4A41-953F-E27458998979}"/>
          </ac:spMkLst>
        </pc:spChg>
        <pc:spChg chg="del">
          <ac:chgData name="Sidney Andrews (SeeSharpRun.NET)" userId="bf6b72ff-c0a4-4541-889d-4072e9e5979f" providerId="ADAL" clId="{D9452615-9FDA-4369-808E-2A7708F02B26}" dt="2021-06-17T16:24:28.572" v="2835" actId="478"/>
          <ac:spMkLst>
            <pc:docMk/>
            <pc:sldMk cId="1044474259" sldId="2076137784"/>
            <ac:spMk id="55" creationId="{CE804A79-80D9-43E2-AB5D-F83FA2799F6E}"/>
          </ac:spMkLst>
        </pc:spChg>
        <pc:spChg chg="mod">
          <ac:chgData name="Sidney Andrews (SeeSharpRun.NET)" userId="bf6b72ff-c0a4-4541-889d-4072e9e5979f" providerId="ADAL" clId="{D9452615-9FDA-4369-808E-2A7708F02B26}" dt="2021-06-17T16:24:29.316" v="2836"/>
          <ac:spMkLst>
            <pc:docMk/>
            <pc:sldMk cId="1044474259" sldId="2076137784"/>
            <ac:spMk id="65" creationId="{59314924-DD0D-4437-BE56-B4FD659DBE10}"/>
          </ac:spMkLst>
        </pc:spChg>
        <pc:spChg chg="mod">
          <ac:chgData name="Sidney Andrews (SeeSharpRun.NET)" userId="bf6b72ff-c0a4-4541-889d-4072e9e5979f" providerId="ADAL" clId="{D9452615-9FDA-4369-808E-2A7708F02B26}" dt="2021-06-17T16:24:29.316" v="2836"/>
          <ac:spMkLst>
            <pc:docMk/>
            <pc:sldMk cId="1044474259" sldId="2076137784"/>
            <ac:spMk id="66" creationId="{243687A5-94C0-4000-A739-A57C001052C0}"/>
          </ac:spMkLst>
        </pc:spChg>
        <pc:spChg chg="mod">
          <ac:chgData name="Sidney Andrews (SeeSharpRun.NET)" userId="bf6b72ff-c0a4-4541-889d-4072e9e5979f" providerId="ADAL" clId="{D9452615-9FDA-4369-808E-2A7708F02B26}" dt="2021-06-17T16:24:29.316" v="2836"/>
          <ac:spMkLst>
            <pc:docMk/>
            <pc:sldMk cId="1044474259" sldId="2076137784"/>
            <ac:spMk id="68" creationId="{12E2D402-04FF-4315-9669-C006B25A2BF7}"/>
          </ac:spMkLst>
        </pc:spChg>
        <pc:spChg chg="mod">
          <ac:chgData name="Sidney Andrews (SeeSharpRun.NET)" userId="bf6b72ff-c0a4-4541-889d-4072e9e5979f" providerId="ADAL" clId="{D9452615-9FDA-4369-808E-2A7708F02B26}" dt="2021-06-17T16:24:29.316" v="2836"/>
          <ac:spMkLst>
            <pc:docMk/>
            <pc:sldMk cId="1044474259" sldId="2076137784"/>
            <ac:spMk id="69" creationId="{B2C361EB-E332-484B-99FA-0BE0822147C6}"/>
          </ac:spMkLst>
        </pc:spChg>
        <pc:spChg chg="mod">
          <ac:chgData name="Sidney Andrews (SeeSharpRun.NET)" userId="bf6b72ff-c0a4-4541-889d-4072e9e5979f" providerId="ADAL" clId="{D9452615-9FDA-4369-808E-2A7708F02B26}" dt="2021-06-17T16:24:29.316" v="2836"/>
          <ac:spMkLst>
            <pc:docMk/>
            <pc:sldMk cId="1044474259" sldId="2076137784"/>
            <ac:spMk id="71" creationId="{BF22929F-D2A9-4D0C-AFFE-EE8A6AE49C0C}"/>
          </ac:spMkLst>
        </pc:spChg>
        <pc:spChg chg="mod">
          <ac:chgData name="Sidney Andrews (SeeSharpRun.NET)" userId="bf6b72ff-c0a4-4541-889d-4072e9e5979f" providerId="ADAL" clId="{D9452615-9FDA-4369-808E-2A7708F02B26}" dt="2021-06-17T16:24:29.316" v="2836"/>
          <ac:spMkLst>
            <pc:docMk/>
            <pc:sldMk cId="1044474259" sldId="2076137784"/>
            <ac:spMk id="72" creationId="{DBC3EAEA-6C9D-411F-A696-DFFF773E21BF}"/>
          </ac:spMkLst>
        </pc:spChg>
        <pc:spChg chg="mod">
          <ac:chgData name="Sidney Andrews (SeeSharpRun.NET)" userId="bf6b72ff-c0a4-4541-889d-4072e9e5979f" providerId="ADAL" clId="{D9452615-9FDA-4369-808E-2A7708F02B26}" dt="2021-06-17T16:24:29.316" v="2836"/>
          <ac:spMkLst>
            <pc:docMk/>
            <pc:sldMk cId="1044474259" sldId="2076137784"/>
            <ac:spMk id="74" creationId="{EFFDF809-1296-414B-82CA-2FBC54C192FB}"/>
          </ac:spMkLst>
        </pc:spChg>
        <pc:spChg chg="mod">
          <ac:chgData name="Sidney Andrews (SeeSharpRun.NET)" userId="bf6b72ff-c0a4-4541-889d-4072e9e5979f" providerId="ADAL" clId="{D9452615-9FDA-4369-808E-2A7708F02B26}" dt="2021-06-17T16:24:29.316" v="2836"/>
          <ac:spMkLst>
            <pc:docMk/>
            <pc:sldMk cId="1044474259" sldId="2076137784"/>
            <ac:spMk id="75" creationId="{BB8AA503-C78F-4E8E-B430-ADDF06D9CF86}"/>
          </ac:spMkLst>
        </pc:spChg>
        <pc:spChg chg="mod">
          <ac:chgData name="Sidney Andrews (SeeSharpRun.NET)" userId="bf6b72ff-c0a4-4541-889d-4072e9e5979f" providerId="ADAL" clId="{D9452615-9FDA-4369-808E-2A7708F02B26}" dt="2021-06-17T16:24:29.316" v="2836"/>
          <ac:spMkLst>
            <pc:docMk/>
            <pc:sldMk cId="1044474259" sldId="2076137784"/>
            <ac:spMk id="77" creationId="{DA3E746A-4159-46B9-B22E-87105CDABB66}"/>
          </ac:spMkLst>
        </pc:spChg>
        <pc:spChg chg="mod">
          <ac:chgData name="Sidney Andrews (SeeSharpRun.NET)" userId="bf6b72ff-c0a4-4541-889d-4072e9e5979f" providerId="ADAL" clId="{D9452615-9FDA-4369-808E-2A7708F02B26}" dt="2021-06-17T16:24:29.316" v="2836"/>
          <ac:spMkLst>
            <pc:docMk/>
            <pc:sldMk cId="1044474259" sldId="2076137784"/>
            <ac:spMk id="78" creationId="{25B46F24-5704-47CB-838F-C71B5D15B725}"/>
          </ac:spMkLst>
        </pc:spChg>
        <pc:spChg chg="add del mod">
          <ac:chgData name="Sidney Andrews (SeeSharpRun.NET)" userId="bf6b72ff-c0a4-4541-889d-4072e9e5979f" providerId="ADAL" clId="{D9452615-9FDA-4369-808E-2A7708F02B26}" dt="2021-06-17T16:24:40.047" v="2837" actId="478"/>
          <ac:spMkLst>
            <pc:docMk/>
            <pc:sldMk cId="1044474259" sldId="2076137784"/>
            <ac:spMk id="81" creationId="{672F508F-5F9A-4D61-B123-8BF1E1C60965}"/>
          </ac:spMkLst>
        </pc:spChg>
        <pc:spChg chg="del mod topLvl">
          <ac:chgData name="Sidney Andrews (SeeSharpRun.NET)" userId="bf6b72ff-c0a4-4541-889d-4072e9e5979f" providerId="ADAL" clId="{D9452615-9FDA-4369-808E-2A7708F02B26}" dt="2021-06-17T16:25:46.080" v="2881" actId="478"/>
          <ac:spMkLst>
            <pc:docMk/>
            <pc:sldMk cId="1044474259" sldId="2076137784"/>
            <ac:spMk id="84" creationId="{ACC461E8-AF16-4452-A4EF-E39B51576E16}"/>
          </ac:spMkLst>
        </pc:spChg>
        <pc:spChg chg="mod topLvl">
          <ac:chgData name="Sidney Andrews (SeeSharpRun.NET)" userId="bf6b72ff-c0a4-4541-889d-4072e9e5979f" providerId="ADAL" clId="{D9452615-9FDA-4369-808E-2A7708F02B26}" dt="2021-06-17T16:31:35.256" v="2947" actId="1076"/>
          <ac:spMkLst>
            <pc:docMk/>
            <pc:sldMk cId="1044474259" sldId="2076137784"/>
            <ac:spMk id="85" creationId="{D5A0C5B6-DC3F-4E6A-86D8-87AEB67886E1}"/>
          </ac:spMkLst>
        </pc:spChg>
        <pc:spChg chg="mod">
          <ac:chgData name="Sidney Andrews (SeeSharpRun.NET)" userId="bf6b72ff-c0a4-4541-889d-4072e9e5979f" providerId="ADAL" clId="{D9452615-9FDA-4369-808E-2A7708F02B26}" dt="2021-06-17T16:24:50.843" v="2842" actId="208"/>
          <ac:spMkLst>
            <pc:docMk/>
            <pc:sldMk cId="1044474259" sldId="2076137784"/>
            <ac:spMk id="87" creationId="{DCC2905C-5A02-46BD-8CE9-EC89D7EAE013}"/>
          </ac:spMkLst>
        </pc:spChg>
        <pc:spChg chg="mod">
          <ac:chgData name="Sidney Andrews (SeeSharpRun.NET)" userId="bf6b72ff-c0a4-4541-889d-4072e9e5979f" providerId="ADAL" clId="{D9452615-9FDA-4369-808E-2A7708F02B26}" dt="2021-06-17T16:24:50.843" v="2842" actId="208"/>
          <ac:spMkLst>
            <pc:docMk/>
            <pc:sldMk cId="1044474259" sldId="2076137784"/>
            <ac:spMk id="90" creationId="{2748F5D1-2C28-4059-B4C9-8F9E33B98356}"/>
          </ac:spMkLst>
        </pc:spChg>
        <pc:spChg chg="add del mod">
          <ac:chgData name="Sidney Andrews (SeeSharpRun.NET)" userId="bf6b72ff-c0a4-4541-889d-4072e9e5979f" providerId="ADAL" clId="{D9452615-9FDA-4369-808E-2A7708F02B26}" dt="2021-06-17T16:26:54.613" v="2888" actId="478"/>
          <ac:spMkLst>
            <pc:docMk/>
            <pc:sldMk cId="1044474259" sldId="2076137784"/>
            <ac:spMk id="92" creationId="{415BFEC5-21F8-4A5C-B3C5-1BE889DA63E3}"/>
          </ac:spMkLst>
        </pc:spChg>
        <pc:spChg chg="mod topLvl">
          <ac:chgData name="Sidney Andrews (SeeSharpRun.NET)" userId="bf6b72ff-c0a4-4541-889d-4072e9e5979f" providerId="ADAL" clId="{D9452615-9FDA-4369-808E-2A7708F02B26}" dt="2021-06-17T16:28:52.155" v="2918" actId="165"/>
          <ac:spMkLst>
            <pc:docMk/>
            <pc:sldMk cId="1044474259" sldId="2076137784"/>
            <ac:spMk id="96" creationId="{613F8007-7DE1-4697-9307-D04E6B7E9008}"/>
          </ac:spMkLst>
        </pc:spChg>
        <pc:spChg chg="mod topLvl">
          <ac:chgData name="Sidney Andrews (SeeSharpRun.NET)" userId="bf6b72ff-c0a4-4541-889d-4072e9e5979f" providerId="ADAL" clId="{D9452615-9FDA-4369-808E-2A7708F02B26}" dt="2021-06-17T16:28:52.155" v="2918" actId="165"/>
          <ac:spMkLst>
            <pc:docMk/>
            <pc:sldMk cId="1044474259" sldId="2076137784"/>
            <ac:spMk id="103" creationId="{9D7A34DC-1527-475F-BC71-C9CA435847DE}"/>
          </ac:spMkLst>
        </pc:spChg>
        <pc:spChg chg="mod topLvl">
          <ac:chgData name="Sidney Andrews (SeeSharpRun.NET)" userId="bf6b72ff-c0a4-4541-889d-4072e9e5979f" providerId="ADAL" clId="{D9452615-9FDA-4369-808E-2A7708F02B26}" dt="2021-06-17T16:28:52.155" v="2918" actId="165"/>
          <ac:spMkLst>
            <pc:docMk/>
            <pc:sldMk cId="1044474259" sldId="2076137784"/>
            <ac:spMk id="105" creationId="{71471AAB-DB3A-435C-9719-C75CBDAAA23C}"/>
          </ac:spMkLst>
        </pc:spChg>
        <pc:spChg chg="mod topLvl">
          <ac:chgData name="Sidney Andrews (SeeSharpRun.NET)" userId="bf6b72ff-c0a4-4541-889d-4072e9e5979f" providerId="ADAL" clId="{D9452615-9FDA-4369-808E-2A7708F02B26}" dt="2021-06-17T16:28:52.155" v="2918" actId="165"/>
          <ac:spMkLst>
            <pc:docMk/>
            <pc:sldMk cId="1044474259" sldId="2076137784"/>
            <ac:spMk id="106" creationId="{4E6B2A1B-34C7-4D0F-947A-EF6AEADF5AEB}"/>
          </ac:spMkLst>
        </pc:spChg>
        <pc:spChg chg="mod topLvl">
          <ac:chgData name="Sidney Andrews (SeeSharpRun.NET)" userId="bf6b72ff-c0a4-4541-889d-4072e9e5979f" providerId="ADAL" clId="{D9452615-9FDA-4369-808E-2A7708F02B26}" dt="2021-06-17T16:28:52.155" v="2918" actId="165"/>
          <ac:spMkLst>
            <pc:docMk/>
            <pc:sldMk cId="1044474259" sldId="2076137784"/>
            <ac:spMk id="107" creationId="{1B54BCE5-0B43-4749-8860-A5553EC6AFB4}"/>
          </ac:spMkLst>
        </pc:spChg>
        <pc:spChg chg="mod topLvl">
          <ac:chgData name="Sidney Andrews (SeeSharpRun.NET)" userId="bf6b72ff-c0a4-4541-889d-4072e9e5979f" providerId="ADAL" clId="{D9452615-9FDA-4369-808E-2A7708F02B26}" dt="2021-06-17T16:29:06.439" v="2919" actId="165"/>
          <ac:spMkLst>
            <pc:docMk/>
            <pc:sldMk cId="1044474259" sldId="2076137784"/>
            <ac:spMk id="108" creationId="{14B926C9-7084-4288-9A72-8423E842F82F}"/>
          </ac:spMkLst>
        </pc:spChg>
        <pc:spChg chg="del mod topLvl">
          <ac:chgData name="Sidney Andrews (SeeSharpRun.NET)" userId="bf6b72ff-c0a4-4541-889d-4072e9e5979f" providerId="ADAL" clId="{D9452615-9FDA-4369-808E-2A7708F02B26}" dt="2021-06-17T16:29:34.045" v="2923"/>
          <ac:spMkLst>
            <pc:docMk/>
            <pc:sldMk cId="1044474259" sldId="2076137784"/>
            <ac:spMk id="109" creationId="{10DE7D3A-C8C5-4643-8CB2-466479577A8C}"/>
          </ac:spMkLst>
        </pc:spChg>
        <pc:spChg chg="del mod topLvl">
          <ac:chgData name="Sidney Andrews (SeeSharpRun.NET)" userId="bf6b72ff-c0a4-4541-889d-4072e9e5979f" providerId="ADAL" clId="{D9452615-9FDA-4369-808E-2A7708F02B26}" dt="2021-06-17T16:29:38.332" v="2924"/>
          <ac:spMkLst>
            <pc:docMk/>
            <pc:sldMk cId="1044474259" sldId="2076137784"/>
            <ac:spMk id="110" creationId="{74237426-5298-4761-AD21-EB3A87BE3EBC}"/>
          </ac:spMkLst>
        </pc:spChg>
        <pc:spChg chg="del mod topLvl">
          <ac:chgData name="Sidney Andrews (SeeSharpRun.NET)" userId="bf6b72ff-c0a4-4541-889d-4072e9e5979f" providerId="ADAL" clId="{D9452615-9FDA-4369-808E-2A7708F02B26}" dt="2021-06-17T16:29:42.284" v="2925"/>
          <ac:spMkLst>
            <pc:docMk/>
            <pc:sldMk cId="1044474259" sldId="2076137784"/>
            <ac:spMk id="111" creationId="{603ABEA7-7416-4F16-A266-2551E248BA45}"/>
          </ac:spMkLst>
        </pc:spChg>
        <pc:spChg chg="del mod topLvl">
          <ac:chgData name="Sidney Andrews (SeeSharpRun.NET)" userId="bf6b72ff-c0a4-4541-889d-4072e9e5979f" providerId="ADAL" clId="{D9452615-9FDA-4369-808E-2A7708F02B26}" dt="2021-06-17T16:29:45.354" v="2926"/>
          <ac:spMkLst>
            <pc:docMk/>
            <pc:sldMk cId="1044474259" sldId="2076137784"/>
            <ac:spMk id="112" creationId="{29823119-D802-4AF3-B01A-A669EDD4FB18}"/>
          </ac:spMkLst>
        </pc:spChg>
        <pc:spChg chg="del mod topLvl">
          <ac:chgData name="Sidney Andrews (SeeSharpRun.NET)" userId="bf6b72ff-c0a4-4541-889d-4072e9e5979f" providerId="ADAL" clId="{D9452615-9FDA-4369-808E-2A7708F02B26}" dt="2021-06-17T16:29:34.045" v="2923"/>
          <ac:spMkLst>
            <pc:docMk/>
            <pc:sldMk cId="1044474259" sldId="2076137784"/>
            <ac:spMk id="114" creationId="{3564F0CC-2098-49C8-8F05-C2E2B9491818}"/>
          </ac:spMkLst>
        </pc:spChg>
        <pc:spChg chg="del mod topLvl">
          <ac:chgData name="Sidney Andrews (SeeSharpRun.NET)" userId="bf6b72ff-c0a4-4541-889d-4072e9e5979f" providerId="ADAL" clId="{D9452615-9FDA-4369-808E-2A7708F02B26}" dt="2021-06-17T16:29:38.332" v="2924"/>
          <ac:spMkLst>
            <pc:docMk/>
            <pc:sldMk cId="1044474259" sldId="2076137784"/>
            <ac:spMk id="115" creationId="{6C76C5B2-1651-48EC-9DF2-FA282C09530F}"/>
          </ac:spMkLst>
        </pc:spChg>
        <pc:spChg chg="del mod topLvl">
          <ac:chgData name="Sidney Andrews (SeeSharpRun.NET)" userId="bf6b72ff-c0a4-4541-889d-4072e9e5979f" providerId="ADAL" clId="{D9452615-9FDA-4369-808E-2A7708F02B26}" dt="2021-06-17T16:29:42.284" v="2925"/>
          <ac:spMkLst>
            <pc:docMk/>
            <pc:sldMk cId="1044474259" sldId="2076137784"/>
            <ac:spMk id="116" creationId="{2852BFDB-BC64-4C5B-854F-5B276AD62BE8}"/>
          </ac:spMkLst>
        </pc:spChg>
        <pc:spChg chg="del mod topLvl">
          <ac:chgData name="Sidney Andrews (SeeSharpRun.NET)" userId="bf6b72ff-c0a4-4541-889d-4072e9e5979f" providerId="ADAL" clId="{D9452615-9FDA-4369-808E-2A7708F02B26}" dt="2021-06-17T16:29:45.354" v="2926"/>
          <ac:spMkLst>
            <pc:docMk/>
            <pc:sldMk cId="1044474259" sldId="2076137784"/>
            <ac:spMk id="117" creationId="{2DB3FCF9-5FED-469E-B162-14BAE1DB4493}"/>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4" creationId="{034043B0-B94A-46BB-8D82-034AC9C30494}"/>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5" creationId="{D369FE82-D16C-4280-BD59-C30823C46CF4}"/>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7" creationId="{2F4B7D29-4EBF-4477-AEEA-AE6452A3B43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8" creationId="{413DAC58-CC8D-492A-B023-B9366A64A262}"/>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0" creationId="{38219330-1F5A-4D2E-9A5E-B8AD6C725E58}"/>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1" creationId="{F3899805-6597-4CA0-87CF-F83FEDD7C6FC}"/>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3" creationId="{4184AC71-CC82-474A-A6BF-794D6FC189A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4" creationId="{C87A33D9-A5EC-464E-91B3-011326499AEB}"/>
          </ac:spMkLst>
        </pc:spChg>
        <pc:spChg chg="mod topLvl">
          <ac:chgData name="Sidney Andrews (SeeSharpRun.NET)" userId="bf6b72ff-c0a4-4541-889d-4072e9e5979f" providerId="ADAL" clId="{D9452615-9FDA-4369-808E-2A7708F02B26}" dt="2021-06-17T16:31:08.088" v="2943" actId="165"/>
          <ac:spMkLst>
            <pc:docMk/>
            <pc:sldMk cId="1044474259" sldId="2076137784"/>
            <ac:spMk id="136" creationId="{6DE88913-F5FD-457A-AA07-C8284C88EAC3}"/>
          </ac:spMkLst>
        </pc:spChg>
        <pc:spChg chg="mod topLvl">
          <ac:chgData name="Sidney Andrews (SeeSharpRun.NET)" userId="bf6b72ff-c0a4-4541-889d-4072e9e5979f" providerId="ADAL" clId="{D9452615-9FDA-4369-808E-2A7708F02B26}" dt="2021-06-17T16:31:14.766" v="2944" actId="207"/>
          <ac:spMkLst>
            <pc:docMk/>
            <pc:sldMk cId="1044474259" sldId="2076137784"/>
            <ac:spMk id="137" creationId="{3FEDAE6E-9CDA-4E1E-BA7B-C6182E514050}"/>
          </ac:spMkLst>
        </pc:spChg>
        <pc:spChg chg="mod topLvl">
          <ac:chgData name="Sidney Andrews (SeeSharpRun.NET)" userId="bf6b72ff-c0a4-4541-889d-4072e9e5979f" providerId="ADAL" clId="{D9452615-9FDA-4369-808E-2A7708F02B26}" dt="2021-06-17T16:31:08.088" v="2943" actId="165"/>
          <ac:spMkLst>
            <pc:docMk/>
            <pc:sldMk cId="1044474259" sldId="2076137784"/>
            <ac:spMk id="139" creationId="{64D92767-1EB4-4DBE-85C0-025BC2EA06AF}"/>
          </ac:spMkLst>
        </pc:spChg>
        <pc:spChg chg="mod topLvl">
          <ac:chgData name="Sidney Andrews (SeeSharpRun.NET)" userId="bf6b72ff-c0a4-4541-889d-4072e9e5979f" providerId="ADAL" clId="{D9452615-9FDA-4369-808E-2A7708F02B26}" dt="2021-06-17T16:31:14.766" v="2944" actId="207"/>
          <ac:spMkLst>
            <pc:docMk/>
            <pc:sldMk cId="1044474259" sldId="2076137784"/>
            <ac:spMk id="140" creationId="{742E0857-E96B-478A-B23F-FBE0A91EA387}"/>
          </ac:spMkLst>
        </pc:spChg>
        <pc:spChg chg="mod">
          <ac:chgData name="Sidney Andrews (SeeSharpRun.NET)" userId="bf6b72ff-c0a4-4541-889d-4072e9e5979f" providerId="ADAL" clId="{D9452615-9FDA-4369-808E-2A7708F02B26}" dt="2021-06-17T16:29:34.045" v="2923"/>
          <ac:spMkLst>
            <pc:docMk/>
            <pc:sldMk cId="1044474259" sldId="2076137784"/>
            <ac:spMk id="142" creationId="{F60165B9-4F0A-4103-9D05-812C40383E0A}"/>
          </ac:spMkLst>
        </pc:spChg>
        <pc:spChg chg="mod">
          <ac:chgData name="Sidney Andrews (SeeSharpRun.NET)" userId="bf6b72ff-c0a4-4541-889d-4072e9e5979f" providerId="ADAL" clId="{D9452615-9FDA-4369-808E-2A7708F02B26}" dt="2021-06-17T16:29:38.332" v="2924"/>
          <ac:spMkLst>
            <pc:docMk/>
            <pc:sldMk cId="1044474259" sldId="2076137784"/>
            <ac:spMk id="143" creationId="{9DDF3FF4-AD93-4E7D-A1B8-00AADD8218DD}"/>
          </ac:spMkLst>
        </pc:spChg>
        <pc:spChg chg="mod">
          <ac:chgData name="Sidney Andrews (SeeSharpRun.NET)" userId="bf6b72ff-c0a4-4541-889d-4072e9e5979f" providerId="ADAL" clId="{D9452615-9FDA-4369-808E-2A7708F02B26}" dt="2021-06-17T16:29:42.284" v="2925"/>
          <ac:spMkLst>
            <pc:docMk/>
            <pc:sldMk cId="1044474259" sldId="2076137784"/>
            <ac:spMk id="144" creationId="{36D51156-BA08-4B52-8D85-8D3DC8A02079}"/>
          </ac:spMkLst>
        </pc:spChg>
        <pc:spChg chg="mod">
          <ac:chgData name="Sidney Andrews (SeeSharpRun.NET)" userId="bf6b72ff-c0a4-4541-889d-4072e9e5979f" providerId="ADAL" clId="{D9452615-9FDA-4369-808E-2A7708F02B26}" dt="2021-06-17T16:29:45.354" v="2926"/>
          <ac:spMkLst>
            <pc:docMk/>
            <pc:sldMk cId="1044474259" sldId="2076137784"/>
            <ac:spMk id="145" creationId="{1A57B95B-3326-4594-B5C3-627192D95445}"/>
          </ac:spMkLst>
        </pc:spChg>
        <pc:spChg chg="mod">
          <ac:chgData name="Sidney Andrews (SeeSharpRun.NET)" userId="bf6b72ff-c0a4-4541-889d-4072e9e5979f" providerId="ADAL" clId="{D9452615-9FDA-4369-808E-2A7708F02B26}" dt="2021-06-17T16:30:27.573" v="2931"/>
          <ac:spMkLst>
            <pc:docMk/>
            <pc:sldMk cId="1044474259" sldId="2076137784"/>
            <ac:spMk id="146" creationId="{B2B9FBF4-50DE-4834-8CF9-A06199CEF1A1}"/>
          </ac:spMkLst>
        </pc:spChg>
        <pc:spChg chg="add del mod">
          <ac:chgData name="Sidney Andrews (SeeSharpRun.NET)" userId="bf6b72ff-c0a4-4541-889d-4072e9e5979f" providerId="ADAL" clId="{D9452615-9FDA-4369-808E-2A7708F02B26}" dt="2021-06-17T16:30:59.403" v="2941"/>
          <ac:spMkLst>
            <pc:docMk/>
            <pc:sldMk cId="1044474259" sldId="2076137784"/>
            <ac:spMk id="147" creationId="{8A96615F-4262-4A97-BC6B-1897AF63C7AE}"/>
          </ac:spMkLst>
        </pc:spChg>
        <pc:spChg chg="add del mod">
          <ac:chgData name="Sidney Andrews (SeeSharpRun.NET)" userId="bf6b72ff-c0a4-4541-889d-4072e9e5979f" providerId="ADAL" clId="{D9452615-9FDA-4369-808E-2A7708F02B26}" dt="2021-06-17T16:30:58.876" v="2940"/>
          <ac:spMkLst>
            <pc:docMk/>
            <pc:sldMk cId="1044474259" sldId="2076137784"/>
            <ac:spMk id="148" creationId="{F3A5B03B-7B87-415F-BD1E-B712925C669E}"/>
          </ac:spMkLst>
        </pc:spChg>
        <pc:spChg chg="mod">
          <ac:chgData name="Sidney Andrews (SeeSharpRun.NET)" userId="bf6b72ff-c0a4-4541-889d-4072e9e5979f" providerId="ADAL" clId="{D9452615-9FDA-4369-808E-2A7708F02B26}" dt="2021-06-17T16:30:58.551" v="2939"/>
          <ac:spMkLst>
            <pc:docMk/>
            <pc:sldMk cId="1044474259" sldId="2076137784"/>
            <ac:spMk id="149" creationId="{85E54162-3E5F-41E8-91AB-B3BA3CCCEA4E}"/>
          </ac:spMkLst>
        </pc:spChg>
        <pc:spChg chg="mod">
          <ac:chgData name="Sidney Andrews (SeeSharpRun.NET)" userId="bf6b72ff-c0a4-4541-889d-4072e9e5979f" providerId="ADAL" clId="{D9452615-9FDA-4369-808E-2A7708F02B26}" dt="2021-06-17T16:30:58.323" v="2938"/>
          <ac:spMkLst>
            <pc:docMk/>
            <pc:sldMk cId="1044474259" sldId="2076137784"/>
            <ac:spMk id="150" creationId="{7077C43E-6D9C-4ECF-AFF3-9E1CCD6BBA1B}"/>
          </ac:spMkLst>
        </pc:spChg>
        <pc:spChg chg="mod">
          <ac:chgData name="Sidney Andrews (SeeSharpRun.NET)" userId="bf6b72ff-c0a4-4541-889d-4072e9e5979f" providerId="ADAL" clId="{D9452615-9FDA-4369-808E-2A7708F02B26}" dt="2021-06-17T16:30:58.006" v="2937"/>
          <ac:spMkLst>
            <pc:docMk/>
            <pc:sldMk cId="1044474259" sldId="2076137784"/>
            <ac:spMk id="151" creationId="{7171FAA0-A8C1-41E7-BDF2-E0FF937F8495}"/>
          </ac:spMkLst>
        </pc:spChg>
        <pc:grpChg chg="add del mod">
          <ac:chgData name="Sidney Andrews (SeeSharpRun.NET)" userId="bf6b72ff-c0a4-4541-889d-4072e9e5979f" providerId="ADAL" clId="{D9452615-9FDA-4369-808E-2A7708F02B26}" dt="2021-06-17T16:27:14.302" v="2893" actId="165"/>
          <ac:grpSpMkLst>
            <pc:docMk/>
            <pc:sldMk cId="1044474259" sldId="2076137784"/>
            <ac:grpSpMk id="4" creationId="{BD573662-EE43-4466-B118-17494684F404}"/>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7" creationId="{AB9EFF68-8B34-40CF-B63D-0031347CDBD7}"/>
          </ac:grpSpMkLst>
        </pc:grpChg>
        <pc:grpChg chg="add">
          <ac:chgData name="Sidney Andrews (SeeSharpRun.NET)" userId="bf6b72ff-c0a4-4541-889d-4072e9e5979f" providerId="ADAL" clId="{D9452615-9FDA-4369-808E-2A7708F02B26}" dt="2021-06-17T16:29:48.538" v="2927" actId="164"/>
          <ac:grpSpMkLst>
            <pc:docMk/>
            <pc:sldMk cId="1044474259" sldId="2076137784"/>
            <ac:grpSpMk id="8" creationId="{F1FC1038-67DD-495C-BF2F-4293B0818CCF}"/>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9" creationId="{454FF49C-AF85-4D6E-977C-702741877FA8}"/>
          </ac:grpSpMkLst>
        </pc:grpChg>
        <pc:grpChg chg="add mod">
          <ac:chgData name="Sidney Andrews (SeeSharpRun.NET)" userId="bf6b72ff-c0a4-4541-889d-4072e9e5979f" providerId="ADAL" clId="{D9452615-9FDA-4369-808E-2A7708F02B26}" dt="2021-06-17T16:34:14.155" v="2993" actId="1076"/>
          <ac:grpSpMkLst>
            <pc:docMk/>
            <pc:sldMk cId="1044474259" sldId="2076137784"/>
            <ac:grpSpMk id="12" creationId="{2D4E6012-528C-4718-AFC1-DAF4BDAACE4A}"/>
          </ac:grpSpMkLst>
        </pc:grpChg>
        <pc:grpChg chg="add del mod">
          <ac:chgData name="Sidney Andrews (SeeSharpRun.NET)" userId="bf6b72ff-c0a4-4541-889d-4072e9e5979f" providerId="ADAL" clId="{D9452615-9FDA-4369-808E-2A7708F02B26}" dt="2021-06-17T16:31:18.144" v="2945" actId="478"/>
          <ac:grpSpMkLst>
            <pc:docMk/>
            <pc:sldMk cId="1044474259" sldId="2076137784"/>
            <ac:grpSpMk id="21" creationId="{2D156A17-768F-4549-81E9-B3A4B8100821}"/>
          </ac:grpSpMkLst>
        </pc:grpChg>
        <pc:grpChg chg="mod">
          <ac:chgData name="Sidney Andrews (SeeSharpRun.NET)" userId="bf6b72ff-c0a4-4541-889d-4072e9e5979f" providerId="ADAL" clId="{D9452615-9FDA-4369-808E-2A7708F02B26}" dt="2021-06-17T16:24:29.316" v="2836"/>
          <ac:grpSpMkLst>
            <pc:docMk/>
            <pc:sldMk cId="1044474259" sldId="2076137784"/>
            <ac:grpSpMk id="23" creationId="{C4A6046B-6A69-4203-B274-E7B7F28C2BE1}"/>
          </ac:grpSpMkLst>
        </pc:grpChg>
        <pc:grpChg chg="mod">
          <ac:chgData name="Sidney Andrews (SeeSharpRun.NET)" userId="bf6b72ff-c0a4-4541-889d-4072e9e5979f" providerId="ADAL" clId="{D9452615-9FDA-4369-808E-2A7708F02B26}" dt="2021-06-17T16:24:29.316" v="2836"/>
          <ac:grpSpMkLst>
            <pc:docMk/>
            <pc:sldMk cId="1044474259" sldId="2076137784"/>
            <ac:grpSpMk id="25" creationId="{D67C95C2-C1FE-4FC3-B9B6-A59E93B70152}"/>
          </ac:grpSpMkLst>
        </pc:grpChg>
        <pc:grpChg chg="mod">
          <ac:chgData name="Sidney Andrews (SeeSharpRun.NET)" userId="bf6b72ff-c0a4-4541-889d-4072e9e5979f" providerId="ADAL" clId="{D9452615-9FDA-4369-808E-2A7708F02B26}" dt="2021-06-17T16:24:29.316" v="2836"/>
          <ac:grpSpMkLst>
            <pc:docMk/>
            <pc:sldMk cId="1044474259" sldId="2076137784"/>
            <ac:grpSpMk id="34" creationId="{038A6FAD-484A-40C2-98FE-25DC0B7E8C31}"/>
          </ac:grpSpMkLst>
        </pc:grpChg>
        <pc:grpChg chg="mod">
          <ac:chgData name="Sidney Andrews (SeeSharpRun.NET)" userId="bf6b72ff-c0a4-4541-889d-4072e9e5979f" providerId="ADAL" clId="{D9452615-9FDA-4369-808E-2A7708F02B26}" dt="2021-06-17T16:24:29.316" v="2836"/>
          <ac:grpSpMkLst>
            <pc:docMk/>
            <pc:sldMk cId="1044474259" sldId="2076137784"/>
            <ac:grpSpMk id="39" creationId="{E1ABAD6C-9175-4D7A-B98D-C87C6768215A}"/>
          </ac:grpSpMkLst>
        </pc:grpChg>
        <pc:grpChg chg="mod">
          <ac:chgData name="Sidney Andrews (SeeSharpRun.NET)" userId="bf6b72ff-c0a4-4541-889d-4072e9e5979f" providerId="ADAL" clId="{D9452615-9FDA-4369-808E-2A7708F02B26}" dt="2021-06-17T16:24:29.316" v="2836"/>
          <ac:grpSpMkLst>
            <pc:docMk/>
            <pc:sldMk cId="1044474259" sldId="2076137784"/>
            <ac:grpSpMk id="40" creationId="{4501E3DE-ACC7-4F71-888F-61298DF99256}"/>
          </ac:grpSpMkLst>
        </pc:grpChg>
        <pc:grpChg chg="mod">
          <ac:chgData name="Sidney Andrews (SeeSharpRun.NET)" userId="bf6b72ff-c0a4-4541-889d-4072e9e5979f" providerId="ADAL" clId="{D9452615-9FDA-4369-808E-2A7708F02B26}" dt="2021-06-17T16:24:29.316" v="2836"/>
          <ac:grpSpMkLst>
            <pc:docMk/>
            <pc:sldMk cId="1044474259" sldId="2076137784"/>
            <ac:grpSpMk id="41" creationId="{E1008794-40C8-48FF-8AF4-CF3B4F9B2421}"/>
          </ac:grpSpMkLst>
        </pc:grpChg>
        <pc:grpChg chg="mod">
          <ac:chgData name="Sidney Andrews (SeeSharpRun.NET)" userId="bf6b72ff-c0a4-4541-889d-4072e9e5979f" providerId="ADAL" clId="{D9452615-9FDA-4369-808E-2A7708F02B26}" dt="2021-06-17T16:24:29.316" v="2836"/>
          <ac:grpSpMkLst>
            <pc:docMk/>
            <pc:sldMk cId="1044474259" sldId="2076137784"/>
            <ac:grpSpMk id="42" creationId="{4C4B984C-E133-4A3E-9DEB-FD131F38A577}"/>
          </ac:grpSpMkLst>
        </pc:grpChg>
        <pc:grpChg chg="mod">
          <ac:chgData name="Sidney Andrews (SeeSharpRun.NET)" userId="bf6b72ff-c0a4-4541-889d-4072e9e5979f" providerId="ADAL" clId="{D9452615-9FDA-4369-808E-2A7708F02B26}" dt="2021-06-17T16:24:29.316" v="2836"/>
          <ac:grpSpMkLst>
            <pc:docMk/>
            <pc:sldMk cId="1044474259" sldId="2076137784"/>
            <ac:grpSpMk id="43" creationId="{8743EAC9-7BE1-42A6-8191-3FD8FB5BD8B2}"/>
          </ac:grpSpMkLst>
        </pc:grpChg>
        <pc:grpChg chg="mod">
          <ac:chgData name="Sidney Andrews (SeeSharpRun.NET)" userId="bf6b72ff-c0a4-4541-889d-4072e9e5979f" providerId="ADAL" clId="{D9452615-9FDA-4369-808E-2A7708F02B26}" dt="2021-06-17T16:24:29.316" v="2836"/>
          <ac:grpSpMkLst>
            <pc:docMk/>
            <pc:sldMk cId="1044474259" sldId="2076137784"/>
            <ac:grpSpMk id="44" creationId="{47CEF598-B52F-4A84-BF68-E810F6110ABE}"/>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57" creationId="{485DFEF7-33FE-4A97-BD60-66A4D7991F35}"/>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61" creationId="{2DEA7B39-6177-45FB-9AF7-3D48650E10B5}"/>
          </ac:grpSpMkLst>
        </pc:grpChg>
        <pc:grpChg chg="add del mod">
          <ac:chgData name="Sidney Andrews (SeeSharpRun.NET)" userId="bf6b72ff-c0a4-4541-889d-4072e9e5979f" providerId="ADAL" clId="{D9452615-9FDA-4369-808E-2A7708F02B26}" dt="2021-06-17T16:25:44.569" v="2880" actId="165"/>
          <ac:grpSpMkLst>
            <pc:docMk/>
            <pc:sldMk cId="1044474259" sldId="2076137784"/>
            <ac:grpSpMk id="83" creationId="{026EE597-314E-4EA2-BE75-325680C6F6D5}"/>
          </ac:grpSpMkLst>
        </pc:grpChg>
        <pc:grpChg chg="add del mod topLvl">
          <ac:chgData name="Sidney Andrews (SeeSharpRun.NET)" userId="bf6b72ff-c0a4-4541-889d-4072e9e5979f" providerId="ADAL" clId="{D9452615-9FDA-4369-808E-2A7708F02B26}" dt="2021-06-17T16:27:58.543" v="2906" actId="478"/>
          <ac:grpSpMkLst>
            <pc:docMk/>
            <pc:sldMk cId="1044474259" sldId="2076137784"/>
            <ac:grpSpMk id="86" creationId="{D9C30E0A-2C25-44E7-8841-230E4C1C72E2}"/>
          </ac:grpSpMkLst>
        </pc:grpChg>
        <pc:grpChg chg="add del mod topLvl">
          <ac:chgData name="Sidney Andrews (SeeSharpRun.NET)" userId="bf6b72ff-c0a4-4541-889d-4072e9e5979f" providerId="ADAL" clId="{D9452615-9FDA-4369-808E-2A7708F02B26}" dt="2021-06-17T16:27:58.931" v="2907" actId="478"/>
          <ac:grpSpMkLst>
            <pc:docMk/>
            <pc:sldMk cId="1044474259" sldId="2076137784"/>
            <ac:grpSpMk id="89" creationId="{72CAFFAE-690E-4320-B5B4-753F5250B84E}"/>
          </ac:grpSpMkLst>
        </pc:grpChg>
        <pc:grpChg chg="add del mod">
          <ac:chgData name="Sidney Andrews (SeeSharpRun.NET)" userId="bf6b72ff-c0a4-4541-889d-4072e9e5979f" providerId="ADAL" clId="{D9452615-9FDA-4369-808E-2A7708F02B26}" dt="2021-06-17T16:28:52.155" v="2918" actId="165"/>
          <ac:grpSpMkLst>
            <pc:docMk/>
            <pc:sldMk cId="1044474259" sldId="2076137784"/>
            <ac:grpSpMk id="95" creationId="{42E1BF27-33D3-4D62-A6B5-D3F364B838E2}"/>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98" creationId="{2F54FA9E-0D51-4D7A-9A27-DBEA11FF673A}"/>
          </ac:grpSpMkLst>
        </pc:grpChg>
        <pc:grpChg chg="del mod topLvl">
          <ac:chgData name="Sidney Andrews (SeeSharpRun.NET)" userId="bf6b72ff-c0a4-4541-889d-4072e9e5979f" providerId="ADAL" clId="{D9452615-9FDA-4369-808E-2A7708F02B26}" dt="2021-06-17T16:29:56.045" v="2928" actId="165"/>
          <ac:grpSpMkLst>
            <pc:docMk/>
            <pc:sldMk cId="1044474259" sldId="2076137784"/>
            <ac:grpSpMk id="102" creationId="{E8A00015-0A85-4BF9-B6F7-9B50FF8A3E3B}"/>
          </ac:grpSpMkLst>
        </pc:grpChg>
        <pc:grpChg chg="del mod topLvl">
          <ac:chgData name="Sidney Andrews (SeeSharpRun.NET)" userId="bf6b72ff-c0a4-4541-889d-4072e9e5979f" providerId="ADAL" clId="{D9452615-9FDA-4369-808E-2A7708F02B26}" dt="2021-06-17T16:29:06.439" v="2919" actId="165"/>
          <ac:grpSpMkLst>
            <pc:docMk/>
            <pc:sldMk cId="1044474259" sldId="2076137784"/>
            <ac:grpSpMk id="104" creationId="{24909A6A-F79F-4BE9-917D-C850A468A661}"/>
          </ac:grpSpMkLst>
        </pc:grpChg>
        <pc:grpChg chg="del mod topLvl">
          <ac:chgData name="Sidney Andrews (SeeSharpRun.NET)" userId="bf6b72ff-c0a4-4541-889d-4072e9e5979f" providerId="ADAL" clId="{D9452615-9FDA-4369-808E-2A7708F02B26}" dt="2021-06-17T16:29:20.700" v="2921" actId="165"/>
          <ac:grpSpMkLst>
            <pc:docMk/>
            <pc:sldMk cId="1044474259" sldId="2076137784"/>
            <ac:grpSpMk id="113" creationId="{183F7A88-734F-45E7-8924-9ECE03C53D1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8" creationId="{B77ACF1D-AC17-468E-9C76-4A40C881DA7B}"/>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9" creationId="{88122653-5103-4F25-B4CD-A45A54B7F0B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0" creationId="{E2752DA8-EB2D-485A-A008-FD1766796CE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1" creationId="{1FAE90BA-B0F6-4B27-BE0A-0A79BD13F0C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2" creationId="{8D92A2AE-F902-4D69-80B6-831B12BD9374}"/>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3" creationId="{79D400F2-F5F2-46D3-BAF2-1641CF30D989}"/>
          </ac:grpSpMkLst>
        </pc:grpChg>
        <pc:picChg chg="add mod">
          <ac:chgData name="Sidney Andrews (SeeSharpRun.NET)" userId="bf6b72ff-c0a4-4541-889d-4072e9e5979f" providerId="ADAL" clId="{D9452615-9FDA-4369-808E-2A7708F02B26}" dt="2021-06-17T16:31:35.256" v="2947" actId="1076"/>
          <ac:picMkLst>
            <pc:docMk/>
            <pc:sldMk cId="1044474259" sldId="2076137784"/>
            <ac:picMk id="3" creationId="{D5974CAE-7DD5-4237-A376-88CC7FFE9A40}"/>
          </ac:picMkLst>
        </pc:picChg>
        <pc:picChg chg="add mod">
          <ac:chgData name="Sidney Andrews (SeeSharpRun.NET)" userId="bf6b72ff-c0a4-4541-889d-4072e9e5979f" providerId="ADAL" clId="{D9452615-9FDA-4369-808E-2A7708F02B26}" dt="2021-06-17T16:31:35.256" v="2947" actId="1076"/>
          <ac:picMkLst>
            <pc:docMk/>
            <pc:sldMk cId="1044474259" sldId="2076137784"/>
            <ac:picMk id="82" creationId="{51A63D57-832D-4500-AC64-2B7C799A31EE}"/>
          </ac:picMkLst>
        </pc:picChg>
        <pc:cxnChg chg="add mod">
          <ac:chgData name="Sidney Andrews (SeeSharpRun.NET)" userId="bf6b72ff-c0a4-4541-889d-4072e9e5979f" providerId="ADAL" clId="{D9452615-9FDA-4369-808E-2A7708F02B26}" dt="2021-06-17T16:27:47.930" v="2900" actId="1582"/>
          <ac:cxnSpMkLst>
            <pc:docMk/>
            <pc:sldMk cId="1044474259" sldId="2076137784"/>
            <ac:cxnSpMk id="6" creationId="{9BB5A29C-53E2-40C6-AAE1-47ECEA57DE50}"/>
          </ac:cxnSpMkLst>
        </pc:cxnChg>
        <pc:cxnChg chg="mod">
          <ac:chgData name="Sidney Andrews (SeeSharpRun.NET)" userId="bf6b72ff-c0a4-4541-889d-4072e9e5979f" providerId="ADAL" clId="{D9452615-9FDA-4369-808E-2A7708F02B26}" dt="2021-06-17T16:24:29.316" v="2836"/>
          <ac:cxnSpMkLst>
            <pc:docMk/>
            <pc:sldMk cId="1044474259" sldId="2076137784"/>
            <ac:cxnSpMk id="47" creationId="{459D47BD-A249-495C-AB1B-0CCDF13F84C9}"/>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0" creationId="{E84BA648-A0FB-45E2-A248-8DD19663A2CC}"/>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1" creationId="{01165661-DC70-409A-8C9F-15F63ADDB906}"/>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6" creationId="{5326DB0A-C13E-484E-9D17-950DA90F0DFE}"/>
          </ac:cxnSpMkLst>
        </pc:cxnChg>
        <pc:cxnChg chg="mod">
          <ac:chgData name="Sidney Andrews (SeeSharpRun.NET)" userId="bf6b72ff-c0a4-4541-889d-4072e9e5979f" providerId="ADAL" clId="{D9452615-9FDA-4369-808E-2A7708F02B26}" dt="2021-06-17T16:24:29.316" v="2836"/>
          <ac:cxnSpMkLst>
            <pc:docMk/>
            <pc:sldMk cId="1044474259" sldId="2076137784"/>
            <ac:cxnSpMk id="64" creationId="{34FBD939-0FAB-4EC7-A8EF-0D81FB36DCB8}"/>
          </ac:cxnSpMkLst>
        </pc:cxnChg>
        <pc:cxnChg chg="mod">
          <ac:chgData name="Sidney Andrews (SeeSharpRun.NET)" userId="bf6b72ff-c0a4-4541-889d-4072e9e5979f" providerId="ADAL" clId="{D9452615-9FDA-4369-808E-2A7708F02B26}" dt="2021-06-17T16:24:29.316" v="2836"/>
          <ac:cxnSpMkLst>
            <pc:docMk/>
            <pc:sldMk cId="1044474259" sldId="2076137784"/>
            <ac:cxnSpMk id="67" creationId="{61854D17-DD14-488B-BAAF-855697D2F4B8}"/>
          </ac:cxnSpMkLst>
        </pc:cxnChg>
        <pc:cxnChg chg="mod">
          <ac:chgData name="Sidney Andrews (SeeSharpRun.NET)" userId="bf6b72ff-c0a4-4541-889d-4072e9e5979f" providerId="ADAL" clId="{D9452615-9FDA-4369-808E-2A7708F02B26}" dt="2021-06-17T16:24:29.316" v="2836"/>
          <ac:cxnSpMkLst>
            <pc:docMk/>
            <pc:sldMk cId="1044474259" sldId="2076137784"/>
            <ac:cxnSpMk id="70" creationId="{95AB36A0-D9D7-4F59-B2BD-AAF5F3BC4498}"/>
          </ac:cxnSpMkLst>
        </pc:cxnChg>
        <pc:cxnChg chg="mod">
          <ac:chgData name="Sidney Andrews (SeeSharpRun.NET)" userId="bf6b72ff-c0a4-4541-889d-4072e9e5979f" providerId="ADAL" clId="{D9452615-9FDA-4369-808E-2A7708F02B26}" dt="2021-06-17T16:24:29.316" v="2836"/>
          <ac:cxnSpMkLst>
            <pc:docMk/>
            <pc:sldMk cId="1044474259" sldId="2076137784"/>
            <ac:cxnSpMk id="73" creationId="{D51B9696-2E5C-4BF1-B123-CCE394E0DBD7}"/>
          </ac:cxnSpMkLst>
        </pc:cxnChg>
        <pc:cxnChg chg="mod">
          <ac:chgData name="Sidney Andrews (SeeSharpRun.NET)" userId="bf6b72ff-c0a4-4541-889d-4072e9e5979f" providerId="ADAL" clId="{D9452615-9FDA-4369-808E-2A7708F02B26}" dt="2021-06-17T16:24:29.316" v="2836"/>
          <ac:cxnSpMkLst>
            <pc:docMk/>
            <pc:sldMk cId="1044474259" sldId="2076137784"/>
            <ac:cxnSpMk id="76" creationId="{707AB4EE-31D3-4A79-813C-91C1199F8748}"/>
          </ac:cxnSpMkLst>
        </pc:cxnChg>
        <pc:cxnChg chg="mod">
          <ac:chgData name="Sidney Andrews (SeeSharpRun.NET)" userId="bf6b72ff-c0a4-4541-889d-4072e9e5979f" providerId="ADAL" clId="{D9452615-9FDA-4369-808E-2A7708F02B26}" dt="2021-06-17T16:24:29.316" v="2836"/>
          <ac:cxnSpMkLst>
            <pc:docMk/>
            <pc:sldMk cId="1044474259" sldId="2076137784"/>
            <ac:cxnSpMk id="79" creationId="{6BEB4AA2-B9EF-473A-B147-5F11A8543DF7}"/>
          </ac:cxnSpMkLst>
        </pc:cxnChg>
        <pc:cxnChg chg="mod">
          <ac:chgData name="Sidney Andrews (SeeSharpRun.NET)" userId="bf6b72ff-c0a4-4541-889d-4072e9e5979f" providerId="ADAL" clId="{D9452615-9FDA-4369-808E-2A7708F02B26}" dt="2021-06-17T16:24:29.316" v="2836"/>
          <ac:cxnSpMkLst>
            <pc:docMk/>
            <pc:sldMk cId="1044474259" sldId="2076137784"/>
            <ac:cxnSpMk id="80" creationId="{BBE6E2D8-219B-437D-8994-BDA96F40D180}"/>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88" creationId="{22B4B44A-A302-4AC2-B391-B9AF9F29A86D}"/>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91" creationId="{D6306A8E-1BE9-4680-B6D0-7324BFFE6069}"/>
          </ac:cxnSpMkLst>
        </pc:cxnChg>
        <pc:cxnChg chg="add del mod">
          <ac:chgData name="Sidney Andrews (SeeSharpRun.NET)" userId="bf6b72ff-c0a4-4541-889d-4072e9e5979f" providerId="ADAL" clId="{D9452615-9FDA-4369-808E-2A7708F02B26}" dt="2021-06-17T16:27:50.507" v="2902" actId="478"/>
          <ac:cxnSpMkLst>
            <pc:docMk/>
            <pc:sldMk cId="1044474259" sldId="2076137784"/>
            <ac:cxnSpMk id="93" creationId="{D427D625-03DB-4A3F-9A02-BB12BBE587B6}"/>
          </ac:cxnSpMkLst>
        </pc:cxnChg>
        <pc:cxnChg chg="add mod">
          <ac:chgData name="Sidney Andrews (SeeSharpRun.NET)" userId="bf6b72ff-c0a4-4541-889d-4072e9e5979f" providerId="ADAL" clId="{D9452615-9FDA-4369-808E-2A7708F02B26}" dt="2021-06-17T16:27:54.925" v="2904" actId="1076"/>
          <ac:cxnSpMkLst>
            <pc:docMk/>
            <pc:sldMk cId="1044474259" sldId="2076137784"/>
            <ac:cxnSpMk id="94" creationId="{B4B5C8D2-2907-4401-A164-68196B1B8E3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6" creationId="{A0BF9FCA-81C2-413E-87CE-3326C18170E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9" creationId="{2B1A6001-2048-4D77-8EA9-F38938700D92}"/>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2" creationId="{1951903F-1844-4358-B7F3-B124AA2B0BF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5" creationId="{19DAFB66-BA6F-49CA-8D3B-E2BA960B0FC8}"/>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8" creationId="{299E76A1-4B32-4BB4-94B8-579F685DCACC}"/>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41" creationId="{D40FB3C9-3BF2-460D-8F62-480E68CFD81D}"/>
          </ac:cxnSpMkLst>
        </pc:cxnChg>
      </pc:sldChg>
      <pc:sldChg chg="addSp delSp modSp add mod ord modNotesTx">
        <pc:chgData name="Sidney Andrews (SeeSharpRun.NET)" userId="bf6b72ff-c0a4-4541-889d-4072e9e5979f" providerId="ADAL" clId="{D9452615-9FDA-4369-808E-2A7708F02B26}" dt="2021-06-17T16:34:01.497" v="2990" actId="1076"/>
        <pc:sldMkLst>
          <pc:docMk/>
          <pc:sldMk cId="3598720875" sldId="2076137785"/>
        </pc:sldMkLst>
        <pc:spChg chg="mod">
          <ac:chgData name="Sidney Andrews (SeeSharpRun.NET)" userId="bf6b72ff-c0a4-4541-889d-4072e9e5979f" providerId="ADAL" clId="{D9452615-9FDA-4369-808E-2A7708F02B26}" dt="2021-06-17T16:33:10.114" v="2971" actId="122"/>
          <ac:spMkLst>
            <pc:docMk/>
            <pc:sldMk cId="3598720875" sldId="2076137785"/>
            <ac:spMk id="10" creationId="{AAE96F5C-73F0-4011-80C2-8F47FFC018EB}"/>
          </ac:spMkLst>
        </pc:spChg>
        <pc:spChg chg="add mod">
          <ac:chgData name="Sidney Andrews (SeeSharpRun.NET)" userId="bf6b72ff-c0a4-4541-889d-4072e9e5979f" providerId="ADAL" clId="{D9452615-9FDA-4369-808E-2A7708F02B26}" dt="2021-06-17T16:33:59.390" v="2989" actId="404"/>
          <ac:spMkLst>
            <pc:docMk/>
            <pc:sldMk cId="3598720875" sldId="2076137785"/>
            <ac:spMk id="42" creationId="{0AEBEB44-4E9C-4A0F-B547-D228F7EEEF90}"/>
          </ac:spMkLst>
        </pc:spChg>
        <pc:spChg chg="mod">
          <ac:chgData name="Sidney Andrews (SeeSharpRun.NET)" userId="bf6b72ff-c0a4-4541-889d-4072e9e5979f" providerId="ADAL" clId="{D9452615-9FDA-4369-808E-2A7708F02B26}" dt="2021-06-17T16:33:59.390" v="2989" actId="404"/>
          <ac:spMkLst>
            <pc:docMk/>
            <pc:sldMk cId="3598720875" sldId="2076137785"/>
            <ac:spMk id="45" creationId="{54C03A3C-A17E-4EB2-AFA8-62282C03A3A7}"/>
          </ac:spMkLst>
        </pc:spChg>
        <pc:spChg chg="mod">
          <ac:chgData name="Sidney Andrews (SeeSharpRun.NET)" userId="bf6b72ff-c0a4-4541-889d-4072e9e5979f" providerId="ADAL" clId="{D9452615-9FDA-4369-808E-2A7708F02B26}" dt="2021-06-17T16:33:59.390" v="2989" actId="404"/>
          <ac:spMkLst>
            <pc:docMk/>
            <pc:sldMk cId="3598720875" sldId="2076137785"/>
            <ac:spMk id="46" creationId="{442569D6-E24F-4FA6-BA76-1B8E13B9A39F}"/>
          </ac:spMkLst>
        </pc:spChg>
        <pc:spChg chg="mod">
          <ac:chgData name="Sidney Andrews (SeeSharpRun.NET)" userId="bf6b72ff-c0a4-4541-889d-4072e9e5979f" providerId="ADAL" clId="{D9452615-9FDA-4369-808E-2A7708F02B26}" dt="2021-06-17T16:33:59.390" v="2989" actId="404"/>
          <ac:spMkLst>
            <pc:docMk/>
            <pc:sldMk cId="3598720875" sldId="2076137785"/>
            <ac:spMk id="47" creationId="{75414F29-5509-466F-AA00-F95B80D564AD}"/>
          </ac:spMkLst>
        </pc:spChg>
        <pc:spChg chg="mod">
          <ac:chgData name="Sidney Andrews (SeeSharpRun.NET)" userId="bf6b72ff-c0a4-4541-889d-4072e9e5979f" providerId="ADAL" clId="{D9452615-9FDA-4369-808E-2A7708F02B26}" dt="2021-06-17T16:33:59.390" v="2989" actId="404"/>
          <ac:spMkLst>
            <pc:docMk/>
            <pc:sldMk cId="3598720875" sldId="2076137785"/>
            <ac:spMk id="49" creationId="{7AA20D01-CC25-49A2-9F71-63818F9C3B82}"/>
          </ac:spMkLst>
        </pc:spChg>
        <pc:spChg chg="mod">
          <ac:chgData name="Sidney Andrews (SeeSharpRun.NET)" userId="bf6b72ff-c0a4-4541-889d-4072e9e5979f" providerId="ADAL" clId="{D9452615-9FDA-4369-808E-2A7708F02B26}" dt="2021-06-17T16:33:59.390" v="2989" actId="404"/>
          <ac:spMkLst>
            <pc:docMk/>
            <pc:sldMk cId="3598720875" sldId="2076137785"/>
            <ac:spMk id="50" creationId="{EF6A521E-26DF-47B0-A141-1551FA0C70B8}"/>
          </ac:spMkLst>
        </pc:spChg>
        <pc:spChg chg="mod">
          <ac:chgData name="Sidney Andrews (SeeSharpRun.NET)" userId="bf6b72ff-c0a4-4541-889d-4072e9e5979f" providerId="ADAL" clId="{D9452615-9FDA-4369-808E-2A7708F02B26}" dt="2021-06-17T16:33:59.390" v="2989" actId="404"/>
          <ac:spMkLst>
            <pc:docMk/>
            <pc:sldMk cId="3598720875" sldId="2076137785"/>
            <ac:spMk id="51" creationId="{CF5BAC6E-C3D1-45F3-91FC-790B78FC5ADC}"/>
          </ac:spMkLst>
        </pc:spChg>
        <pc:spChg chg="mod">
          <ac:chgData name="Sidney Andrews (SeeSharpRun.NET)" userId="bf6b72ff-c0a4-4541-889d-4072e9e5979f" providerId="ADAL" clId="{D9452615-9FDA-4369-808E-2A7708F02B26}" dt="2021-06-17T16:32:59.725" v="2969"/>
          <ac:spMkLst>
            <pc:docMk/>
            <pc:sldMk cId="3598720875" sldId="2076137785"/>
            <ac:spMk id="53" creationId="{C614D430-92A3-D644-BA19-CA0530657ABC}"/>
          </ac:spMkLst>
        </pc:spChg>
        <pc:spChg chg="mod">
          <ac:chgData name="Sidney Andrews (SeeSharpRun.NET)" userId="bf6b72ff-c0a4-4541-889d-4072e9e5979f" providerId="ADAL" clId="{D9452615-9FDA-4369-808E-2A7708F02B26}" dt="2021-06-17T16:33:59.390" v="2989" actId="404"/>
          <ac:spMkLst>
            <pc:docMk/>
            <pc:sldMk cId="3598720875" sldId="2076137785"/>
            <ac:spMk id="54" creationId="{B4759E2D-9EC5-4314-8A7E-5D47FF59511A}"/>
          </ac:spMkLst>
        </pc:spChg>
        <pc:spChg chg="mod">
          <ac:chgData name="Sidney Andrews (SeeSharpRun.NET)" userId="bf6b72ff-c0a4-4541-889d-4072e9e5979f" providerId="ADAL" clId="{D9452615-9FDA-4369-808E-2A7708F02B26}" dt="2021-06-17T16:33:59.390" v="2989" actId="404"/>
          <ac:spMkLst>
            <pc:docMk/>
            <pc:sldMk cId="3598720875" sldId="2076137785"/>
            <ac:spMk id="55" creationId="{980ED2F0-2398-4072-8389-451FC0763FFF}"/>
          </ac:spMkLst>
        </pc:spChg>
        <pc:spChg chg="mod">
          <ac:chgData name="Sidney Andrews (SeeSharpRun.NET)" userId="bf6b72ff-c0a4-4541-889d-4072e9e5979f" providerId="ADAL" clId="{D9452615-9FDA-4369-808E-2A7708F02B26}" dt="2021-06-17T16:33:59.390" v="2989" actId="404"/>
          <ac:spMkLst>
            <pc:docMk/>
            <pc:sldMk cId="3598720875" sldId="2076137785"/>
            <ac:spMk id="56" creationId="{404B09FB-29AC-4E40-AC26-AA7E990953B2}"/>
          </ac:spMkLst>
        </pc:spChg>
        <pc:spChg chg="del">
          <ac:chgData name="Sidney Andrews (SeeSharpRun.NET)" userId="bf6b72ff-c0a4-4541-889d-4072e9e5979f" providerId="ADAL" clId="{D9452615-9FDA-4369-808E-2A7708F02B26}" dt="2021-06-17T16:33:47.790" v="2981" actId="478"/>
          <ac:spMkLst>
            <pc:docMk/>
            <pc:sldMk cId="3598720875" sldId="2076137785"/>
            <ac:spMk id="85" creationId="{D5A0C5B6-DC3F-4E6A-86D8-87AEB67886E1}"/>
          </ac:spMkLst>
        </pc:spChg>
        <pc:grpChg chg="add mod">
          <ac:chgData name="Sidney Andrews (SeeSharpRun.NET)" userId="bf6b72ff-c0a4-4541-889d-4072e9e5979f" providerId="ADAL" clId="{D9452615-9FDA-4369-808E-2A7708F02B26}" dt="2021-06-17T16:34:01.497" v="2990" actId="1076"/>
          <ac:grpSpMkLst>
            <pc:docMk/>
            <pc:sldMk cId="3598720875" sldId="2076137785"/>
            <ac:grpSpMk id="2" creationId="{0E24A89A-FF47-4D9C-B508-84C754E8C6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7" creationId="{AB9EFF68-8B34-40CF-B63D-0031347CDB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9" creationId="{454FF49C-AF85-4D6E-977C-702741877FA8}"/>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4" creationId="{9AEFBA9D-1511-4DC0-ADA4-ADF05F9C26F0}"/>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8" creationId="{BF7BC90D-E63E-409C-A166-597FD4D89E27}"/>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52" creationId="{CA8601B6-4BA0-4612-A8A8-F632567E0B4D}"/>
          </ac:grpSpMkLst>
        </pc:grpChg>
        <pc:picChg chg="del">
          <ac:chgData name="Sidney Andrews (SeeSharpRun.NET)" userId="bf6b72ff-c0a4-4541-889d-4072e9e5979f" providerId="ADAL" clId="{D9452615-9FDA-4369-808E-2A7708F02B26}" dt="2021-06-17T16:33:47.790" v="2981" actId="478"/>
          <ac:picMkLst>
            <pc:docMk/>
            <pc:sldMk cId="3598720875" sldId="2076137785"/>
            <ac:picMk id="3" creationId="{D5974CAE-7DD5-4237-A376-88CC7FFE9A40}"/>
          </ac:picMkLst>
        </pc:picChg>
        <pc:picChg chg="del">
          <ac:chgData name="Sidney Andrews (SeeSharpRun.NET)" userId="bf6b72ff-c0a4-4541-889d-4072e9e5979f" providerId="ADAL" clId="{D9452615-9FDA-4369-808E-2A7708F02B26}" dt="2021-06-17T16:33:47.790" v="2981" actId="478"/>
          <ac:picMkLst>
            <pc:docMk/>
            <pc:sldMk cId="3598720875" sldId="2076137785"/>
            <ac:picMk id="82" creationId="{51A63D57-832D-4500-AC64-2B7C799A31EE}"/>
          </ac:picMkLst>
        </pc:picChg>
        <pc:cxnChg chg="add mod">
          <ac:chgData name="Sidney Andrews (SeeSharpRun.NET)" userId="bf6b72ff-c0a4-4541-889d-4072e9e5979f" providerId="ADAL" clId="{D9452615-9FDA-4369-808E-2A7708F02B26}" dt="2021-06-17T16:33:50.896" v="2983" actId="1076"/>
          <ac:cxnSpMkLst>
            <pc:docMk/>
            <pc:sldMk cId="3598720875" sldId="2076137785"/>
            <ac:cxnSpMk id="40" creationId="{6395D46F-2ACA-434D-867E-5105D0A48896}"/>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1" creationId="{08354BAC-34CF-4131-9339-454D60E0BF20}"/>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3" creationId="{00BD16E2-686A-4A84-8200-B185DF2727C3}"/>
          </ac:cxnSpMkLst>
        </pc:cxnChg>
      </pc:sldChg>
      <pc:sldChg chg="modSp add mod ord">
        <pc:chgData name="Sidney Andrews (SeeSharpRun.NET)" userId="bf6b72ff-c0a4-4541-889d-4072e9e5979f" providerId="ADAL" clId="{D9452615-9FDA-4369-808E-2A7708F02B26}" dt="2021-06-17T17:32:55.781" v="4525"/>
        <pc:sldMkLst>
          <pc:docMk/>
          <pc:sldMk cId="7736203" sldId="2076137786"/>
        </pc:sldMkLst>
        <pc:spChg chg="mod">
          <ac:chgData name="Sidney Andrews (SeeSharpRun.NET)" userId="bf6b72ff-c0a4-4541-889d-4072e9e5979f" providerId="ADAL" clId="{D9452615-9FDA-4369-808E-2A7708F02B26}" dt="2021-06-17T17:32:55.781" v="4525"/>
          <ac:spMkLst>
            <pc:docMk/>
            <pc:sldMk cId="7736203" sldId="2076137786"/>
            <ac:spMk id="5" creationId="{B2D63F69-E4C9-4748-B006-D224ADCCA9E3}"/>
          </ac:spMkLst>
        </pc:spChg>
      </pc:sldChg>
      <pc:sldMasterChg chg="addSldLayout modSldLayout">
        <pc:chgData name="Sidney Andrews (SeeSharpRun.NET)" userId="bf6b72ff-c0a4-4541-889d-4072e9e5979f" providerId="ADAL" clId="{D9452615-9FDA-4369-808E-2A7708F02B26}" dt="2021-06-17T15:24:14.333" v="4" actId="22"/>
        <pc:sldMasterMkLst>
          <pc:docMk/>
          <pc:sldMasterMk cId="1914630884" sldId="2147484581"/>
        </pc:sldMasterMkLst>
        <pc:sldLayoutChg chg="add mod">
          <pc:chgData name="Sidney Andrews (SeeSharpRun.NET)" userId="bf6b72ff-c0a4-4541-889d-4072e9e5979f" providerId="ADAL" clId="{D9452615-9FDA-4369-808E-2A7708F02B26}" dt="2021-06-17T15:24:14.333" v="4" actId="22"/>
          <pc:sldLayoutMkLst>
            <pc:docMk/>
            <pc:sldMasterMk cId="1914630884" sldId="2147484581"/>
            <pc:sldLayoutMk cId="587796941" sldId="214748459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1.bin"/></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thweiss\Downloads\Build%20offers.xlsx"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hweiss\Downloads\Build%20offer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thweiss\Downloads\Build%20offer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hweiss\Downloads\Build%20off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079-49A9-97A9-9F44283F8E46}"/>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BC94-4B13-ACD3-2750C586C34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D07C-485A-8C9A-81F11221DD97}"/>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1756-4BB6-AE33-B3AAC8E1FD69}"/>
            </c:ext>
          </c:extLst>
        </c:ser>
        <c:ser>
          <c:idx val="1"/>
          <c:order val="1"/>
          <c:spPr>
            <a:ln w="28575" cap="rnd">
              <a:solidFill>
                <a:srgbClr val="479AD1"/>
              </a:solidFill>
              <a:round/>
            </a:ln>
            <a:effectLst/>
          </c:spPr>
          <c:marker>
            <c:symbol val="none"/>
          </c:marker>
          <c:val>
            <c:numRef>
              <c:f>'Sheet1 (4)'!$C$1:$C$400</c:f>
              <c:numCache>
                <c:formatCode>General</c:formatCode>
                <c:ptCount val="400"/>
                <c:pt idx="0">
                  <c:v>110</c:v>
                </c:pt>
                <c:pt idx="1">
                  <c:v>110</c:v>
                </c:pt>
                <c:pt idx="2">
                  <c:v>110</c:v>
                </c:pt>
                <c:pt idx="3">
                  <c:v>110</c:v>
                </c:pt>
                <c:pt idx="4">
                  <c:v>110</c:v>
                </c:pt>
                <c:pt idx="5">
                  <c:v>110</c:v>
                </c:pt>
                <c:pt idx="6">
                  <c:v>110</c:v>
                </c:pt>
                <c:pt idx="7">
                  <c:v>110</c:v>
                </c:pt>
                <c:pt idx="8">
                  <c:v>110</c:v>
                </c:pt>
                <c:pt idx="9">
                  <c:v>110</c:v>
                </c:pt>
                <c:pt idx="10">
                  <c:v>110</c:v>
                </c:pt>
                <c:pt idx="11">
                  <c:v>110</c:v>
                </c:pt>
                <c:pt idx="12">
                  <c:v>110</c:v>
                </c:pt>
                <c:pt idx="13">
                  <c:v>110</c:v>
                </c:pt>
                <c:pt idx="14">
                  <c:v>110</c:v>
                </c:pt>
                <c:pt idx="15">
                  <c:v>110</c:v>
                </c:pt>
                <c:pt idx="16">
                  <c:v>110</c:v>
                </c:pt>
                <c:pt idx="17">
                  <c:v>110</c:v>
                </c:pt>
                <c:pt idx="18">
                  <c:v>110</c:v>
                </c:pt>
                <c:pt idx="19">
                  <c:v>110</c:v>
                </c:pt>
                <c:pt idx="20">
                  <c:v>110</c:v>
                </c:pt>
                <c:pt idx="21">
                  <c:v>110</c:v>
                </c:pt>
                <c:pt idx="22">
                  <c:v>110</c:v>
                </c:pt>
                <c:pt idx="23">
                  <c:v>110</c:v>
                </c:pt>
                <c:pt idx="24">
                  <c:v>110</c:v>
                </c:pt>
                <c:pt idx="25">
                  <c:v>110</c:v>
                </c:pt>
                <c:pt idx="26">
                  <c:v>110</c:v>
                </c:pt>
                <c:pt idx="27">
                  <c:v>110</c:v>
                </c:pt>
                <c:pt idx="28">
                  <c:v>110</c:v>
                </c:pt>
                <c:pt idx="29">
                  <c:v>110</c:v>
                </c:pt>
                <c:pt idx="30">
                  <c:v>110</c:v>
                </c:pt>
                <c:pt idx="31">
                  <c:v>110</c:v>
                </c:pt>
                <c:pt idx="32">
                  <c:v>110</c:v>
                </c:pt>
                <c:pt idx="33">
                  <c:v>110</c:v>
                </c:pt>
                <c:pt idx="34">
                  <c:v>110</c:v>
                </c:pt>
                <c:pt idx="35">
                  <c:v>110</c:v>
                </c:pt>
                <c:pt idx="36">
                  <c:v>110</c:v>
                </c:pt>
                <c:pt idx="37">
                  <c:v>110</c:v>
                </c:pt>
                <c:pt idx="38">
                  <c:v>650</c:v>
                </c:pt>
                <c:pt idx="39">
                  <c:v>650</c:v>
                </c:pt>
                <c:pt idx="40">
                  <c:v>650</c:v>
                </c:pt>
                <c:pt idx="41">
                  <c:v>650</c:v>
                </c:pt>
                <c:pt idx="42">
                  <c:v>650</c:v>
                </c:pt>
                <c:pt idx="43">
                  <c:v>650</c:v>
                </c:pt>
                <c:pt idx="44">
                  <c:v>650</c:v>
                </c:pt>
                <c:pt idx="45">
                  <c:v>650</c:v>
                </c:pt>
                <c:pt idx="46">
                  <c:v>110</c:v>
                </c:pt>
                <c:pt idx="47">
                  <c:v>110</c:v>
                </c:pt>
                <c:pt idx="48">
                  <c:v>110</c:v>
                </c:pt>
                <c:pt idx="49">
                  <c:v>110</c:v>
                </c:pt>
                <c:pt idx="50">
                  <c:v>110</c:v>
                </c:pt>
                <c:pt idx="51">
                  <c:v>110</c:v>
                </c:pt>
                <c:pt idx="52">
                  <c:v>110</c:v>
                </c:pt>
                <c:pt idx="53">
                  <c:v>110</c:v>
                </c:pt>
                <c:pt idx="54">
                  <c:v>110</c:v>
                </c:pt>
                <c:pt idx="55">
                  <c:v>110</c:v>
                </c:pt>
                <c:pt idx="56">
                  <c:v>110</c:v>
                </c:pt>
                <c:pt idx="57">
                  <c:v>110</c:v>
                </c:pt>
                <c:pt idx="58">
                  <c:v>110</c:v>
                </c:pt>
                <c:pt idx="59">
                  <c:v>110</c:v>
                </c:pt>
                <c:pt idx="60">
                  <c:v>110</c:v>
                </c:pt>
                <c:pt idx="61">
                  <c:v>110</c:v>
                </c:pt>
                <c:pt idx="62">
                  <c:v>110</c:v>
                </c:pt>
                <c:pt idx="63">
                  <c:v>110</c:v>
                </c:pt>
                <c:pt idx="64">
                  <c:v>110</c:v>
                </c:pt>
                <c:pt idx="65">
                  <c:v>110</c:v>
                </c:pt>
                <c:pt idx="66">
                  <c:v>110</c:v>
                </c:pt>
                <c:pt idx="67">
                  <c:v>110</c:v>
                </c:pt>
                <c:pt idx="68">
                  <c:v>110</c:v>
                </c:pt>
                <c:pt idx="69">
                  <c:v>110</c:v>
                </c:pt>
                <c:pt idx="70">
                  <c:v>110</c:v>
                </c:pt>
                <c:pt idx="71">
                  <c:v>110</c:v>
                </c:pt>
                <c:pt idx="72">
                  <c:v>110</c:v>
                </c:pt>
                <c:pt idx="73">
                  <c:v>110</c:v>
                </c:pt>
                <c:pt idx="74">
                  <c:v>110</c:v>
                </c:pt>
                <c:pt idx="75">
                  <c:v>110</c:v>
                </c:pt>
                <c:pt idx="76">
                  <c:v>110</c:v>
                </c:pt>
                <c:pt idx="77">
                  <c:v>200</c:v>
                </c:pt>
                <c:pt idx="78">
                  <c:v>200</c:v>
                </c:pt>
                <c:pt idx="79">
                  <c:v>200</c:v>
                </c:pt>
                <c:pt idx="80">
                  <c:v>200</c:v>
                </c:pt>
                <c:pt idx="81">
                  <c:v>200</c:v>
                </c:pt>
                <c:pt idx="82">
                  <c:v>200</c:v>
                </c:pt>
                <c:pt idx="83">
                  <c:v>200</c:v>
                </c:pt>
                <c:pt idx="84">
                  <c:v>200</c:v>
                </c:pt>
                <c:pt idx="85">
                  <c:v>110</c:v>
                </c:pt>
                <c:pt idx="86">
                  <c:v>110</c:v>
                </c:pt>
                <c:pt idx="87">
                  <c:v>110</c:v>
                </c:pt>
                <c:pt idx="88">
                  <c:v>110</c:v>
                </c:pt>
                <c:pt idx="89">
                  <c:v>110</c:v>
                </c:pt>
                <c:pt idx="90">
                  <c:v>110</c:v>
                </c:pt>
                <c:pt idx="91">
                  <c:v>110</c:v>
                </c:pt>
                <c:pt idx="92">
                  <c:v>110</c:v>
                </c:pt>
                <c:pt idx="93">
                  <c:v>110</c:v>
                </c:pt>
                <c:pt idx="94">
                  <c:v>110</c:v>
                </c:pt>
                <c:pt idx="95">
                  <c:v>110</c:v>
                </c:pt>
                <c:pt idx="96">
                  <c:v>110</c:v>
                </c:pt>
                <c:pt idx="97">
                  <c:v>110</c:v>
                </c:pt>
                <c:pt idx="98">
                  <c:v>110</c:v>
                </c:pt>
                <c:pt idx="99">
                  <c:v>110</c:v>
                </c:pt>
                <c:pt idx="100">
                  <c:v>110</c:v>
                </c:pt>
                <c:pt idx="101">
                  <c:v>110</c:v>
                </c:pt>
                <c:pt idx="102">
                  <c:v>110</c:v>
                </c:pt>
                <c:pt idx="103">
                  <c:v>110</c:v>
                </c:pt>
                <c:pt idx="104">
                  <c:v>110</c:v>
                </c:pt>
                <c:pt idx="105">
                  <c:v>110</c:v>
                </c:pt>
                <c:pt idx="106">
                  <c:v>110</c:v>
                </c:pt>
                <c:pt idx="107">
                  <c:v>110</c:v>
                </c:pt>
                <c:pt idx="108">
                  <c:v>110</c:v>
                </c:pt>
                <c:pt idx="109">
                  <c:v>110</c:v>
                </c:pt>
                <c:pt idx="110">
                  <c:v>110</c:v>
                </c:pt>
                <c:pt idx="111">
                  <c:v>110</c:v>
                </c:pt>
                <c:pt idx="112">
                  <c:v>110</c:v>
                </c:pt>
                <c:pt idx="113">
                  <c:v>110</c:v>
                </c:pt>
                <c:pt idx="114">
                  <c:v>110</c:v>
                </c:pt>
                <c:pt idx="115">
                  <c:v>110</c:v>
                </c:pt>
                <c:pt idx="116">
                  <c:v>110</c:v>
                </c:pt>
                <c:pt idx="117">
                  <c:v>110</c:v>
                </c:pt>
                <c:pt idx="118">
                  <c:v>110</c:v>
                </c:pt>
                <c:pt idx="119">
                  <c:v>110</c:v>
                </c:pt>
                <c:pt idx="120">
                  <c:v>750</c:v>
                </c:pt>
                <c:pt idx="121">
                  <c:v>750</c:v>
                </c:pt>
                <c:pt idx="122">
                  <c:v>750</c:v>
                </c:pt>
                <c:pt idx="123">
                  <c:v>750</c:v>
                </c:pt>
                <c:pt idx="124">
                  <c:v>750</c:v>
                </c:pt>
                <c:pt idx="125">
                  <c:v>750</c:v>
                </c:pt>
                <c:pt idx="126">
                  <c:v>750</c:v>
                </c:pt>
                <c:pt idx="127">
                  <c:v>750</c:v>
                </c:pt>
                <c:pt idx="128">
                  <c:v>110</c:v>
                </c:pt>
                <c:pt idx="129">
                  <c:v>110</c:v>
                </c:pt>
                <c:pt idx="130">
                  <c:v>110</c:v>
                </c:pt>
                <c:pt idx="131">
                  <c:v>110</c:v>
                </c:pt>
                <c:pt idx="132">
                  <c:v>110</c:v>
                </c:pt>
                <c:pt idx="133">
                  <c:v>110</c:v>
                </c:pt>
                <c:pt idx="134">
                  <c:v>110</c:v>
                </c:pt>
                <c:pt idx="135">
                  <c:v>110</c:v>
                </c:pt>
                <c:pt idx="136">
                  <c:v>110</c:v>
                </c:pt>
                <c:pt idx="137">
                  <c:v>110</c:v>
                </c:pt>
                <c:pt idx="138">
                  <c:v>110</c:v>
                </c:pt>
                <c:pt idx="139">
                  <c:v>300</c:v>
                </c:pt>
                <c:pt idx="140">
                  <c:v>300</c:v>
                </c:pt>
                <c:pt idx="141">
                  <c:v>300</c:v>
                </c:pt>
                <c:pt idx="142">
                  <c:v>300</c:v>
                </c:pt>
                <c:pt idx="143">
                  <c:v>300</c:v>
                </c:pt>
                <c:pt idx="144">
                  <c:v>300</c:v>
                </c:pt>
                <c:pt idx="145">
                  <c:v>300</c:v>
                </c:pt>
                <c:pt idx="146">
                  <c:v>300</c:v>
                </c:pt>
                <c:pt idx="147">
                  <c:v>110</c:v>
                </c:pt>
                <c:pt idx="148">
                  <c:v>110</c:v>
                </c:pt>
                <c:pt idx="149">
                  <c:v>110</c:v>
                </c:pt>
                <c:pt idx="150">
                  <c:v>110</c:v>
                </c:pt>
                <c:pt idx="151">
                  <c:v>110</c:v>
                </c:pt>
                <c:pt idx="152">
                  <c:v>110</c:v>
                </c:pt>
                <c:pt idx="153">
                  <c:v>110</c:v>
                </c:pt>
                <c:pt idx="154">
                  <c:v>110</c:v>
                </c:pt>
                <c:pt idx="155">
                  <c:v>110</c:v>
                </c:pt>
                <c:pt idx="156">
                  <c:v>110</c:v>
                </c:pt>
                <c:pt idx="157">
                  <c:v>110</c:v>
                </c:pt>
                <c:pt idx="158">
                  <c:v>110</c:v>
                </c:pt>
                <c:pt idx="159">
                  <c:v>110</c:v>
                </c:pt>
                <c:pt idx="160">
                  <c:v>110</c:v>
                </c:pt>
                <c:pt idx="161">
                  <c:v>110</c:v>
                </c:pt>
                <c:pt idx="162">
                  <c:v>110</c:v>
                </c:pt>
                <c:pt idx="163">
                  <c:v>110</c:v>
                </c:pt>
                <c:pt idx="164">
                  <c:v>110</c:v>
                </c:pt>
                <c:pt idx="165">
                  <c:v>110</c:v>
                </c:pt>
                <c:pt idx="166">
                  <c:v>110</c:v>
                </c:pt>
                <c:pt idx="167">
                  <c:v>110</c:v>
                </c:pt>
                <c:pt idx="168">
                  <c:v>110</c:v>
                </c:pt>
                <c:pt idx="169">
                  <c:v>110</c:v>
                </c:pt>
                <c:pt idx="170">
                  <c:v>110</c:v>
                </c:pt>
                <c:pt idx="171">
                  <c:v>110</c:v>
                </c:pt>
                <c:pt idx="172">
                  <c:v>110</c:v>
                </c:pt>
                <c:pt idx="173">
                  <c:v>110</c:v>
                </c:pt>
                <c:pt idx="174">
                  <c:v>110</c:v>
                </c:pt>
                <c:pt idx="175">
                  <c:v>110</c:v>
                </c:pt>
                <c:pt idx="176">
                  <c:v>110</c:v>
                </c:pt>
                <c:pt idx="177">
                  <c:v>110</c:v>
                </c:pt>
                <c:pt idx="178">
                  <c:v>110</c:v>
                </c:pt>
                <c:pt idx="179">
                  <c:v>110</c:v>
                </c:pt>
                <c:pt idx="180">
                  <c:v>110</c:v>
                </c:pt>
                <c:pt idx="181">
                  <c:v>110</c:v>
                </c:pt>
                <c:pt idx="182">
                  <c:v>110</c:v>
                </c:pt>
                <c:pt idx="183">
                  <c:v>110</c:v>
                </c:pt>
                <c:pt idx="184">
                  <c:v>110</c:v>
                </c:pt>
                <c:pt idx="185">
                  <c:v>110</c:v>
                </c:pt>
                <c:pt idx="186">
                  <c:v>110</c:v>
                </c:pt>
                <c:pt idx="187">
                  <c:v>110</c:v>
                </c:pt>
                <c:pt idx="188">
                  <c:v>110</c:v>
                </c:pt>
                <c:pt idx="189">
                  <c:v>110</c:v>
                </c:pt>
                <c:pt idx="190">
                  <c:v>110</c:v>
                </c:pt>
                <c:pt idx="191">
                  <c:v>550</c:v>
                </c:pt>
                <c:pt idx="192">
                  <c:v>550</c:v>
                </c:pt>
                <c:pt idx="193">
                  <c:v>550</c:v>
                </c:pt>
                <c:pt idx="194">
                  <c:v>550</c:v>
                </c:pt>
                <c:pt idx="195">
                  <c:v>550</c:v>
                </c:pt>
                <c:pt idx="196">
                  <c:v>550</c:v>
                </c:pt>
                <c:pt idx="197">
                  <c:v>550</c:v>
                </c:pt>
                <c:pt idx="198">
                  <c:v>550</c:v>
                </c:pt>
                <c:pt idx="199">
                  <c:v>110</c:v>
                </c:pt>
                <c:pt idx="200">
                  <c:v>110</c:v>
                </c:pt>
                <c:pt idx="201">
                  <c:v>110</c:v>
                </c:pt>
                <c:pt idx="202">
                  <c:v>110</c:v>
                </c:pt>
                <c:pt idx="203">
                  <c:v>110</c:v>
                </c:pt>
                <c:pt idx="204">
                  <c:v>110</c:v>
                </c:pt>
                <c:pt idx="205">
                  <c:v>110</c:v>
                </c:pt>
                <c:pt idx="206">
                  <c:v>110</c:v>
                </c:pt>
                <c:pt idx="207">
                  <c:v>110</c:v>
                </c:pt>
                <c:pt idx="208">
                  <c:v>110</c:v>
                </c:pt>
                <c:pt idx="209">
                  <c:v>110</c:v>
                </c:pt>
                <c:pt idx="210">
                  <c:v>110</c:v>
                </c:pt>
                <c:pt idx="211">
                  <c:v>110</c:v>
                </c:pt>
                <c:pt idx="212">
                  <c:v>110</c:v>
                </c:pt>
                <c:pt idx="213">
                  <c:v>110</c:v>
                </c:pt>
                <c:pt idx="214">
                  <c:v>110</c:v>
                </c:pt>
                <c:pt idx="215">
                  <c:v>110</c:v>
                </c:pt>
                <c:pt idx="216">
                  <c:v>110</c:v>
                </c:pt>
                <c:pt idx="217">
                  <c:v>110</c:v>
                </c:pt>
                <c:pt idx="218">
                  <c:v>110</c:v>
                </c:pt>
                <c:pt idx="219">
                  <c:v>110</c:v>
                </c:pt>
                <c:pt idx="220">
                  <c:v>110</c:v>
                </c:pt>
                <c:pt idx="221">
                  <c:v>110</c:v>
                </c:pt>
                <c:pt idx="222">
                  <c:v>110</c:v>
                </c:pt>
                <c:pt idx="223">
                  <c:v>110</c:v>
                </c:pt>
                <c:pt idx="224">
                  <c:v>110</c:v>
                </c:pt>
                <c:pt idx="225">
                  <c:v>110</c:v>
                </c:pt>
                <c:pt idx="226">
                  <c:v>110</c:v>
                </c:pt>
                <c:pt idx="227">
                  <c:v>110</c:v>
                </c:pt>
                <c:pt idx="228">
                  <c:v>110</c:v>
                </c:pt>
                <c:pt idx="229">
                  <c:v>110</c:v>
                </c:pt>
                <c:pt idx="230">
                  <c:v>1100</c:v>
                </c:pt>
                <c:pt idx="231">
                  <c:v>1100</c:v>
                </c:pt>
                <c:pt idx="232">
                  <c:v>1100</c:v>
                </c:pt>
                <c:pt idx="233">
                  <c:v>1100</c:v>
                </c:pt>
                <c:pt idx="234">
                  <c:v>1100</c:v>
                </c:pt>
                <c:pt idx="235">
                  <c:v>1100</c:v>
                </c:pt>
                <c:pt idx="236">
                  <c:v>1100</c:v>
                </c:pt>
                <c:pt idx="237">
                  <c:v>1100</c:v>
                </c:pt>
                <c:pt idx="238">
                  <c:v>110</c:v>
                </c:pt>
                <c:pt idx="239">
                  <c:v>110</c:v>
                </c:pt>
                <c:pt idx="240">
                  <c:v>110</c:v>
                </c:pt>
                <c:pt idx="241">
                  <c:v>110</c:v>
                </c:pt>
                <c:pt idx="242">
                  <c:v>110</c:v>
                </c:pt>
                <c:pt idx="243">
                  <c:v>110</c:v>
                </c:pt>
                <c:pt idx="244">
                  <c:v>110</c:v>
                </c:pt>
                <c:pt idx="245">
                  <c:v>110</c:v>
                </c:pt>
                <c:pt idx="246">
                  <c:v>110</c:v>
                </c:pt>
                <c:pt idx="247">
                  <c:v>110</c:v>
                </c:pt>
                <c:pt idx="248">
                  <c:v>110</c:v>
                </c:pt>
                <c:pt idx="249">
                  <c:v>110</c:v>
                </c:pt>
                <c:pt idx="250">
                  <c:v>110</c:v>
                </c:pt>
                <c:pt idx="251">
                  <c:v>110</c:v>
                </c:pt>
                <c:pt idx="252">
                  <c:v>110</c:v>
                </c:pt>
                <c:pt idx="253">
                  <c:v>110</c:v>
                </c:pt>
                <c:pt idx="254">
                  <c:v>110</c:v>
                </c:pt>
                <c:pt idx="255">
                  <c:v>110</c:v>
                </c:pt>
                <c:pt idx="256">
                  <c:v>110</c:v>
                </c:pt>
                <c:pt idx="257">
                  <c:v>110</c:v>
                </c:pt>
                <c:pt idx="258">
                  <c:v>110</c:v>
                </c:pt>
                <c:pt idx="259">
                  <c:v>110</c:v>
                </c:pt>
                <c:pt idx="260">
                  <c:v>110</c:v>
                </c:pt>
                <c:pt idx="261">
                  <c:v>110</c:v>
                </c:pt>
                <c:pt idx="262">
                  <c:v>110</c:v>
                </c:pt>
                <c:pt idx="263">
                  <c:v>110</c:v>
                </c:pt>
                <c:pt idx="264">
                  <c:v>110</c:v>
                </c:pt>
                <c:pt idx="265">
                  <c:v>110</c:v>
                </c:pt>
                <c:pt idx="266">
                  <c:v>110</c:v>
                </c:pt>
                <c:pt idx="267">
                  <c:v>110</c:v>
                </c:pt>
                <c:pt idx="268">
                  <c:v>110</c:v>
                </c:pt>
                <c:pt idx="269">
                  <c:v>110</c:v>
                </c:pt>
                <c:pt idx="270">
                  <c:v>110</c:v>
                </c:pt>
                <c:pt idx="271">
                  <c:v>110</c:v>
                </c:pt>
                <c:pt idx="272">
                  <c:v>110</c:v>
                </c:pt>
                <c:pt idx="273">
                  <c:v>110</c:v>
                </c:pt>
                <c:pt idx="274">
                  <c:v>110</c:v>
                </c:pt>
                <c:pt idx="275">
                  <c:v>110</c:v>
                </c:pt>
                <c:pt idx="276">
                  <c:v>250</c:v>
                </c:pt>
                <c:pt idx="277">
                  <c:v>250</c:v>
                </c:pt>
                <c:pt idx="278">
                  <c:v>250</c:v>
                </c:pt>
                <c:pt idx="279">
                  <c:v>250</c:v>
                </c:pt>
                <c:pt idx="280">
                  <c:v>250</c:v>
                </c:pt>
                <c:pt idx="281">
                  <c:v>250</c:v>
                </c:pt>
                <c:pt idx="282">
                  <c:v>250</c:v>
                </c:pt>
                <c:pt idx="283">
                  <c:v>250</c:v>
                </c:pt>
                <c:pt idx="284">
                  <c:v>110</c:v>
                </c:pt>
                <c:pt idx="285">
                  <c:v>110</c:v>
                </c:pt>
                <c:pt idx="286">
                  <c:v>110</c:v>
                </c:pt>
                <c:pt idx="287">
                  <c:v>110</c:v>
                </c:pt>
                <c:pt idx="288">
                  <c:v>110</c:v>
                </c:pt>
                <c:pt idx="289">
                  <c:v>110</c:v>
                </c:pt>
                <c:pt idx="290">
                  <c:v>110</c:v>
                </c:pt>
                <c:pt idx="291">
                  <c:v>110</c:v>
                </c:pt>
                <c:pt idx="292">
                  <c:v>110</c:v>
                </c:pt>
                <c:pt idx="293">
                  <c:v>110</c:v>
                </c:pt>
                <c:pt idx="294">
                  <c:v>110</c:v>
                </c:pt>
                <c:pt idx="295">
                  <c:v>110</c:v>
                </c:pt>
                <c:pt idx="296">
                  <c:v>110</c:v>
                </c:pt>
                <c:pt idx="297">
                  <c:v>110</c:v>
                </c:pt>
                <c:pt idx="298">
                  <c:v>110</c:v>
                </c:pt>
                <c:pt idx="299">
                  <c:v>110</c:v>
                </c:pt>
                <c:pt idx="300">
                  <c:v>110</c:v>
                </c:pt>
                <c:pt idx="301">
                  <c:v>110</c:v>
                </c:pt>
                <c:pt idx="302">
                  <c:v>110</c:v>
                </c:pt>
                <c:pt idx="303">
                  <c:v>110</c:v>
                </c:pt>
                <c:pt idx="304">
                  <c:v>110</c:v>
                </c:pt>
                <c:pt idx="305">
                  <c:v>110</c:v>
                </c:pt>
                <c:pt idx="306">
                  <c:v>110</c:v>
                </c:pt>
                <c:pt idx="307">
                  <c:v>110</c:v>
                </c:pt>
                <c:pt idx="308">
                  <c:v>110</c:v>
                </c:pt>
                <c:pt idx="309">
                  <c:v>110</c:v>
                </c:pt>
                <c:pt idx="310">
                  <c:v>110</c:v>
                </c:pt>
                <c:pt idx="311">
                  <c:v>110</c:v>
                </c:pt>
                <c:pt idx="312">
                  <c:v>110</c:v>
                </c:pt>
                <c:pt idx="313">
                  <c:v>110</c:v>
                </c:pt>
                <c:pt idx="314">
                  <c:v>110</c:v>
                </c:pt>
                <c:pt idx="315">
                  <c:v>110</c:v>
                </c:pt>
                <c:pt idx="316">
                  <c:v>110</c:v>
                </c:pt>
                <c:pt idx="317">
                  <c:v>110</c:v>
                </c:pt>
                <c:pt idx="318">
                  <c:v>110</c:v>
                </c:pt>
                <c:pt idx="319">
                  <c:v>110</c:v>
                </c:pt>
                <c:pt idx="320">
                  <c:v>110</c:v>
                </c:pt>
                <c:pt idx="321">
                  <c:v>110</c:v>
                </c:pt>
                <c:pt idx="322">
                  <c:v>110</c:v>
                </c:pt>
                <c:pt idx="323">
                  <c:v>110</c:v>
                </c:pt>
                <c:pt idx="324">
                  <c:v>110</c:v>
                </c:pt>
                <c:pt idx="325">
                  <c:v>110</c:v>
                </c:pt>
                <c:pt idx="326">
                  <c:v>110</c:v>
                </c:pt>
                <c:pt idx="327">
                  <c:v>110</c:v>
                </c:pt>
                <c:pt idx="328">
                  <c:v>110</c:v>
                </c:pt>
                <c:pt idx="329">
                  <c:v>110</c:v>
                </c:pt>
                <c:pt idx="330">
                  <c:v>110</c:v>
                </c:pt>
                <c:pt idx="331">
                  <c:v>110</c:v>
                </c:pt>
                <c:pt idx="332">
                  <c:v>110</c:v>
                </c:pt>
                <c:pt idx="333">
                  <c:v>110</c:v>
                </c:pt>
                <c:pt idx="334">
                  <c:v>110</c:v>
                </c:pt>
                <c:pt idx="335">
                  <c:v>110</c:v>
                </c:pt>
                <c:pt idx="336">
                  <c:v>110</c:v>
                </c:pt>
                <c:pt idx="337">
                  <c:v>110</c:v>
                </c:pt>
                <c:pt idx="338">
                  <c:v>110</c:v>
                </c:pt>
                <c:pt idx="339">
                  <c:v>110</c:v>
                </c:pt>
                <c:pt idx="340">
                  <c:v>110</c:v>
                </c:pt>
                <c:pt idx="341">
                  <c:v>110</c:v>
                </c:pt>
                <c:pt idx="342">
                  <c:v>110</c:v>
                </c:pt>
                <c:pt idx="343">
                  <c:v>110</c:v>
                </c:pt>
                <c:pt idx="344">
                  <c:v>110</c:v>
                </c:pt>
                <c:pt idx="345">
                  <c:v>110</c:v>
                </c:pt>
                <c:pt idx="346">
                  <c:v>110</c:v>
                </c:pt>
                <c:pt idx="347">
                  <c:v>350</c:v>
                </c:pt>
                <c:pt idx="348">
                  <c:v>350</c:v>
                </c:pt>
                <c:pt idx="349">
                  <c:v>350</c:v>
                </c:pt>
                <c:pt idx="350">
                  <c:v>350</c:v>
                </c:pt>
                <c:pt idx="351">
                  <c:v>350</c:v>
                </c:pt>
                <c:pt idx="352">
                  <c:v>350</c:v>
                </c:pt>
                <c:pt idx="353">
                  <c:v>350</c:v>
                </c:pt>
                <c:pt idx="354">
                  <c:v>350</c:v>
                </c:pt>
                <c:pt idx="355">
                  <c:v>110</c:v>
                </c:pt>
                <c:pt idx="356">
                  <c:v>110</c:v>
                </c:pt>
                <c:pt idx="357">
                  <c:v>110</c:v>
                </c:pt>
                <c:pt idx="358">
                  <c:v>110</c:v>
                </c:pt>
                <c:pt idx="359">
                  <c:v>110</c:v>
                </c:pt>
                <c:pt idx="360">
                  <c:v>110</c:v>
                </c:pt>
                <c:pt idx="361">
                  <c:v>110</c:v>
                </c:pt>
                <c:pt idx="362">
                  <c:v>110</c:v>
                </c:pt>
                <c:pt idx="363">
                  <c:v>110</c:v>
                </c:pt>
                <c:pt idx="364">
                  <c:v>110</c:v>
                </c:pt>
                <c:pt idx="365">
                  <c:v>110</c:v>
                </c:pt>
                <c:pt idx="366">
                  <c:v>110</c:v>
                </c:pt>
                <c:pt idx="367">
                  <c:v>110</c:v>
                </c:pt>
                <c:pt idx="368">
                  <c:v>110</c:v>
                </c:pt>
                <c:pt idx="369">
                  <c:v>110</c:v>
                </c:pt>
                <c:pt idx="370">
                  <c:v>110</c:v>
                </c:pt>
                <c:pt idx="371">
                  <c:v>110</c:v>
                </c:pt>
                <c:pt idx="372">
                  <c:v>110</c:v>
                </c:pt>
                <c:pt idx="373">
                  <c:v>110</c:v>
                </c:pt>
                <c:pt idx="374">
                  <c:v>110</c:v>
                </c:pt>
                <c:pt idx="375">
                  <c:v>110</c:v>
                </c:pt>
                <c:pt idx="376">
                  <c:v>110</c:v>
                </c:pt>
                <c:pt idx="377">
                  <c:v>110</c:v>
                </c:pt>
                <c:pt idx="378">
                  <c:v>110</c:v>
                </c:pt>
                <c:pt idx="379">
                  <c:v>110</c:v>
                </c:pt>
                <c:pt idx="380">
                  <c:v>110</c:v>
                </c:pt>
                <c:pt idx="381">
                  <c:v>110</c:v>
                </c:pt>
                <c:pt idx="382">
                  <c:v>110</c:v>
                </c:pt>
                <c:pt idx="383">
                  <c:v>110</c:v>
                </c:pt>
                <c:pt idx="384">
                  <c:v>110</c:v>
                </c:pt>
                <c:pt idx="385">
                  <c:v>110</c:v>
                </c:pt>
                <c:pt idx="386">
                  <c:v>110</c:v>
                </c:pt>
                <c:pt idx="387">
                  <c:v>110</c:v>
                </c:pt>
                <c:pt idx="388">
                  <c:v>110</c:v>
                </c:pt>
                <c:pt idx="389">
                  <c:v>110</c:v>
                </c:pt>
                <c:pt idx="390">
                  <c:v>110</c:v>
                </c:pt>
                <c:pt idx="391">
                  <c:v>110</c:v>
                </c:pt>
                <c:pt idx="392">
                  <c:v>110</c:v>
                </c:pt>
                <c:pt idx="393">
                  <c:v>110</c:v>
                </c:pt>
                <c:pt idx="394">
                  <c:v>110</c:v>
                </c:pt>
                <c:pt idx="395">
                  <c:v>110</c:v>
                </c:pt>
                <c:pt idx="396">
                  <c:v>110</c:v>
                </c:pt>
                <c:pt idx="397">
                  <c:v>110</c:v>
                </c:pt>
                <c:pt idx="398">
                  <c:v>110</c:v>
                </c:pt>
                <c:pt idx="399">
                  <c:v>110</c:v>
                </c:pt>
              </c:numCache>
            </c:numRef>
          </c:val>
          <c:smooth val="0"/>
          <c:extLst>
            <c:ext xmlns:c16="http://schemas.microsoft.com/office/drawing/2014/chart" uri="{C3380CC4-5D6E-409C-BE32-E72D297353CC}">
              <c16:uniqueId val="{00000001-1756-4BB6-AE33-B3AAC8E1FD69}"/>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rgbClr val="00B7D6"/>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29F5-4CCE-B3DF-3308F3A970B3}"/>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0958294628929553E-2"/>
          <c:y val="2.7185663094713139E-2"/>
          <c:w val="0.97808341074214089"/>
          <c:h val="0.94562867381057369"/>
        </c:manualLayout>
      </c:layout>
      <c:lineChart>
        <c:grouping val="standard"/>
        <c:varyColors val="0"/>
        <c:ser>
          <c:idx val="0"/>
          <c:order val="0"/>
          <c:spPr>
            <a:ln w="19050" cap="rnd">
              <a:solidFill>
                <a:srgbClr val="FFFFFF">
                  <a:lumMod val="65000"/>
                </a:srgbClr>
              </a:solidFill>
              <a:round/>
            </a:ln>
            <a:effectLst/>
          </c:spPr>
          <c:marker>
            <c:symbol val="none"/>
          </c:marker>
          <c:val>
            <c:numRef>
              <c:f>Sheet1!$B$1:$B$400</c:f>
              <c:numCache>
                <c:formatCode>General</c:formatCode>
                <c:ptCount val="400"/>
                <c:pt idx="0">
                  <c:v>930.21444481364676</c:v>
                </c:pt>
                <c:pt idx="1">
                  <c:v>1005.1784527591473</c:v>
                </c:pt>
                <c:pt idx="2">
                  <c:v>777.6267352139082</c:v>
                </c:pt>
                <c:pt idx="3">
                  <c:v>840.52906179666911</c:v>
                </c:pt>
                <c:pt idx="4">
                  <c:v>920.36406097516249</c:v>
                </c:pt>
                <c:pt idx="5">
                  <c:v>852.48174325878142</c:v>
                </c:pt>
                <c:pt idx="6">
                  <c:v>899.64614063139766</c:v>
                </c:pt>
                <c:pt idx="7">
                  <c:v>792.52471892117569</c:v>
                </c:pt>
                <c:pt idx="8">
                  <c:v>761.05042223867872</c:v>
                </c:pt>
                <c:pt idx="9">
                  <c:v>946.14853283408604</c:v>
                </c:pt>
                <c:pt idx="10">
                  <c:v>1013.1994737271004</c:v>
                </c:pt>
                <c:pt idx="11">
                  <c:v>965.03780473805386</c:v>
                </c:pt>
                <c:pt idx="12">
                  <c:v>898.53375985423304</c:v>
                </c:pt>
                <c:pt idx="13">
                  <c:v>947.31384174067375</c:v>
                </c:pt>
                <c:pt idx="14">
                  <c:v>914.50710217536289</c:v>
                </c:pt>
                <c:pt idx="15">
                  <c:v>917.93640258538562</c:v>
                </c:pt>
                <c:pt idx="16">
                  <c:v>1015.3185461423797</c:v>
                </c:pt>
                <c:pt idx="17">
                  <c:v>911.34878949514541</c:v>
                </c:pt>
                <c:pt idx="18">
                  <c:v>1022.1078479119751</c:v>
                </c:pt>
                <c:pt idx="19">
                  <c:v>983.51095206110938</c:v>
                </c:pt>
                <c:pt idx="20">
                  <c:v>874.92511175808045</c:v>
                </c:pt>
                <c:pt idx="21">
                  <c:v>884.65182529080812</c:v>
                </c:pt>
                <c:pt idx="22">
                  <c:v>915.13764531390029</c:v>
                </c:pt>
                <c:pt idx="23">
                  <c:v>1007.3179493559336</c:v>
                </c:pt>
                <c:pt idx="24">
                  <c:v>874.10081870052886</c:v>
                </c:pt>
                <c:pt idx="25">
                  <c:v>971.58379079132806</c:v>
                </c:pt>
                <c:pt idx="26">
                  <c:v>817.95217652748875</c:v>
                </c:pt>
                <c:pt idx="27">
                  <c:v>991.0980036540011</c:v>
                </c:pt>
                <c:pt idx="28">
                  <c:v>1043.5569482162759</c:v>
                </c:pt>
                <c:pt idx="29">
                  <c:v>900.11856337488132</c:v>
                </c:pt>
                <c:pt idx="30">
                  <c:v>963.09658165674375</c:v>
                </c:pt>
                <c:pt idx="31">
                  <c:v>771.04223210318594</c:v>
                </c:pt>
                <c:pt idx="32">
                  <c:v>1005.4083845944609</c:v>
                </c:pt>
                <c:pt idx="33">
                  <c:v>822.08475222565096</c:v>
                </c:pt>
                <c:pt idx="34">
                  <c:v>1032.2366017397153</c:v>
                </c:pt>
                <c:pt idx="35">
                  <c:v>985.31095179884051</c:v>
                </c:pt>
                <c:pt idx="36">
                  <c:v>896.37260908652615</c:v>
                </c:pt>
                <c:pt idx="37">
                  <c:v>968.986130554223</c:v>
                </c:pt>
                <c:pt idx="38">
                  <c:v>844.52320907535147</c:v>
                </c:pt>
                <c:pt idx="39">
                  <c:v>945.72995030724178</c:v>
                </c:pt>
                <c:pt idx="40">
                  <c:v>1027.9236601018742</c:v>
                </c:pt>
                <c:pt idx="41">
                  <c:v>950.37943966732553</c:v>
                </c:pt>
                <c:pt idx="42">
                  <c:v>997.39307694520869</c:v>
                </c:pt>
                <c:pt idx="43">
                  <c:v>908.43457944555121</c:v>
                </c:pt>
                <c:pt idx="44">
                  <c:v>973.09579089138333</c:v>
                </c:pt>
                <c:pt idx="45">
                  <c:v>918.49499169534943</c:v>
                </c:pt>
                <c:pt idx="46">
                  <c:v>899.39727277986299</c:v>
                </c:pt>
                <c:pt idx="47">
                  <c:v>970.35884898199481</c:v>
                </c:pt>
                <c:pt idx="48">
                  <c:v>927.00595936739023</c:v>
                </c:pt>
                <c:pt idx="49">
                  <c:v>950.49656202015592</c:v>
                </c:pt>
                <c:pt idx="50">
                  <c:v>899.39229082579925</c:v>
                </c:pt>
                <c:pt idx="51">
                  <c:v>1034.4971644585053</c:v>
                </c:pt>
                <c:pt idx="52">
                  <c:v>896.68923590852069</c:v>
                </c:pt>
                <c:pt idx="53">
                  <c:v>805.94272450439428</c:v>
                </c:pt>
                <c:pt idx="54">
                  <c:v>792.36299610301887</c:v>
                </c:pt>
                <c:pt idx="55">
                  <c:v>891.90712534903992</c:v>
                </c:pt>
                <c:pt idx="56">
                  <c:v>974.86886253554326</c:v>
                </c:pt>
                <c:pt idx="57">
                  <c:v>1030.0224441615981</c:v>
                </c:pt>
                <c:pt idx="58">
                  <c:v>822.14411343587631</c:v>
                </c:pt>
                <c:pt idx="59">
                  <c:v>764.68188073600334</c:v>
                </c:pt>
                <c:pt idx="60">
                  <c:v>862.40025771823377</c:v>
                </c:pt>
                <c:pt idx="61">
                  <c:v>950.45888726508565</c:v>
                </c:pt>
                <c:pt idx="62">
                  <c:v>791.2879193968696</c:v>
                </c:pt>
                <c:pt idx="63">
                  <c:v>797.39682868391162</c:v>
                </c:pt>
                <c:pt idx="64">
                  <c:v>937.31694433553787</c:v>
                </c:pt>
                <c:pt idx="65">
                  <c:v>805.43705696137465</c:v>
                </c:pt>
                <c:pt idx="66">
                  <c:v>867.16894304702703</c:v>
                </c:pt>
                <c:pt idx="67">
                  <c:v>961.04432113112546</c:v>
                </c:pt>
                <c:pt idx="68">
                  <c:v>989.54573553029934</c:v>
                </c:pt>
                <c:pt idx="69">
                  <c:v>848.66598232599756</c:v>
                </c:pt>
                <c:pt idx="70">
                  <c:v>1021.9012526221618</c:v>
                </c:pt>
                <c:pt idx="71">
                  <c:v>942.84024341345093</c:v>
                </c:pt>
                <c:pt idx="72">
                  <c:v>937.72976645981009</c:v>
                </c:pt>
                <c:pt idx="73">
                  <c:v>799.90655114084518</c:v>
                </c:pt>
                <c:pt idx="74">
                  <c:v>1007.0073280688961</c:v>
                </c:pt>
                <c:pt idx="75">
                  <c:v>1027.5984226510532</c:v>
                </c:pt>
                <c:pt idx="76">
                  <c:v>774.84775381950237</c:v>
                </c:pt>
                <c:pt idx="77">
                  <c:v>918.23633757296375</c:v>
                </c:pt>
                <c:pt idx="78">
                  <c:v>805.05761910597948</c:v>
                </c:pt>
                <c:pt idx="79">
                  <c:v>950.61070046242526</c:v>
                </c:pt>
                <c:pt idx="80">
                  <c:v>942.32162536747887</c:v>
                </c:pt>
                <c:pt idx="81">
                  <c:v>886.88008204191783</c:v>
                </c:pt>
                <c:pt idx="82">
                  <c:v>762.46727130793943</c:v>
                </c:pt>
                <c:pt idx="83">
                  <c:v>761.50114553941341</c:v>
                </c:pt>
                <c:pt idx="84">
                  <c:v>955.55266892418899</c:v>
                </c:pt>
                <c:pt idx="85">
                  <c:v>776.2406701207575</c:v>
                </c:pt>
                <c:pt idx="86">
                  <c:v>938.56686096388955</c:v>
                </c:pt>
                <c:pt idx="87">
                  <c:v>905.06616669595837</c:v>
                </c:pt>
                <c:pt idx="88">
                  <c:v>996.52855096060534</c:v>
                </c:pt>
                <c:pt idx="89">
                  <c:v>982.50805153054307</c:v>
                </c:pt>
                <c:pt idx="90">
                  <c:v>880.93003877972228</c:v>
                </c:pt>
                <c:pt idx="91">
                  <c:v>924.1901779324653</c:v>
                </c:pt>
                <c:pt idx="92">
                  <c:v>1043.739761614567</c:v>
                </c:pt>
                <c:pt idx="93">
                  <c:v>782.61735579986544</c:v>
                </c:pt>
                <c:pt idx="94">
                  <c:v>891.35053270862863</c:v>
                </c:pt>
                <c:pt idx="95">
                  <c:v>992.32805490574401</c:v>
                </c:pt>
                <c:pt idx="96">
                  <c:v>895.49343317521141</c:v>
                </c:pt>
                <c:pt idx="97">
                  <c:v>822.83992183796863</c:v>
                </c:pt>
                <c:pt idx="98">
                  <c:v>829.15578145259531</c:v>
                </c:pt>
                <c:pt idx="99">
                  <c:v>976.53299960238326</c:v>
                </c:pt>
                <c:pt idx="100">
                  <c:v>1007.0930497985242</c:v>
                </c:pt>
                <c:pt idx="101">
                  <c:v>763.68144145464885</c:v>
                </c:pt>
                <c:pt idx="102">
                  <c:v>914.10706637409362</c:v>
                </c:pt>
                <c:pt idx="103">
                  <c:v>765.82319235451837</c:v>
                </c:pt>
                <c:pt idx="104">
                  <c:v>831.46752083892727</c:v>
                </c:pt>
                <c:pt idx="105">
                  <c:v>1043.4471915645038</c:v>
                </c:pt>
                <c:pt idx="106">
                  <c:v>797.76299417158202</c:v>
                </c:pt>
                <c:pt idx="107">
                  <c:v>767.94818385768713</c:v>
                </c:pt>
                <c:pt idx="108">
                  <c:v>978.5150987467332</c:v>
                </c:pt>
                <c:pt idx="109">
                  <c:v>922.04696634198331</c:v>
                </c:pt>
                <c:pt idx="110">
                  <c:v>981.29942327131744</c:v>
                </c:pt>
                <c:pt idx="111">
                  <c:v>802.87356215232262</c:v>
                </c:pt>
                <c:pt idx="112">
                  <c:v>826.82939351071934</c:v>
                </c:pt>
                <c:pt idx="113">
                  <c:v>870.72790274317219</c:v>
                </c:pt>
                <c:pt idx="114">
                  <c:v>986.3992369172289</c:v>
                </c:pt>
                <c:pt idx="115">
                  <c:v>856.09537934618686</c:v>
                </c:pt>
                <c:pt idx="116">
                  <c:v>878.05575945837688</c:v>
                </c:pt>
                <c:pt idx="117">
                  <c:v>1003.8529462971524</c:v>
                </c:pt>
                <c:pt idx="118">
                  <c:v>809.90722014151606</c:v>
                </c:pt>
                <c:pt idx="119">
                  <c:v>865.41819635430511</c:v>
                </c:pt>
                <c:pt idx="120">
                  <c:v>791.93567287432313</c:v>
                </c:pt>
                <c:pt idx="121">
                  <c:v>958.70343742922466</c:v>
                </c:pt>
                <c:pt idx="122">
                  <c:v>937.15520483671844</c:v>
                </c:pt>
                <c:pt idx="123">
                  <c:v>923.83812484163514</c:v>
                </c:pt>
                <c:pt idx="124">
                  <c:v>862.05317457379317</c:v>
                </c:pt>
                <c:pt idx="125">
                  <c:v>848.26288794591335</c:v>
                </c:pt>
                <c:pt idx="126">
                  <c:v>875.97372459824305</c:v>
                </c:pt>
                <c:pt idx="127">
                  <c:v>961.11752306621202</c:v>
                </c:pt>
                <c:pt idx="128">
                  <c:v>811.03225456265147</c:v>
                </c:pt>
                <c:pt idx="129">
                  <c:v>792.23290614403857</c:v>
                </c:pt>
                <c:pt idx="130">
                  <c:v>896.82381855754738</c:v>
                </c:pt>
                <c:pt idx="131">
                  <c:v>869.22070357317773</c:v>
                </c:pt>
                <c:pt idx="132">
                  <c:v>870.35682214163774</c:v>
                </c:pt>
                <c:pt idx="133">
                  <c:v>972.10979147140347</c:v>
                </c:pt>
                <c:pt idx="134">
                  <c:v>955.19968468110392</c:v>
                </c:pt>
                <c:pt idx="135">
                  <c:v>930.81864430309042</c:v>
                </c:pt>
                <c:pt idx="136">
                  <c:v>769.43940210934034</c:v>
                </c:pt>
                <c:pt idx="137">
                  <c:v>960.68289889964785</c:v>
                </c:pt>
                <c:pt idx="138">
                  <c:v>822.83937666736369</c:v>
                </c:pt>
                <c:pt idx="139">
                  <c:v>875.84904636996339</c:v>
                </c:pt>
                <c:pt idx="140">
                  <c:v>1023.0733321083104</c:v>
                </c:pt>
                <c:pt idx="141">
                  <c:v>843.32609279155406</c:v>
                </c:pt>
                <c:pt idx="142">
                  <c:v>802.90326077325778</c:v>
                </c:pt>
                <c:pt idx="143">
                  <c:v>866.22716718987192</c:v>
                </c:pt>
                <c:pt idx="144">
                  <c:v>990.35096301609337</c:v>
                </c:pt>
                <c:pt idx="145">
                  <c:v>958.09086418103402</c:v>
                </c:pt>
                <c:pt idx="146">
                  <c:v>886.06908472723296</c:v>
                </c:pt>
                <c:pt idx="147">
                  <c:v>984.1032534629295</c:v>
                </c:pt>
                <c:pt idx="148">
                  <c:v>1000.1570422917569</c:v>
                </c:pt>
                <c:pt idx="149">
                  <c:v>1005.152635365184</c:v>
                </c:pt>
                <c:pt idx="150">
                  <c:v>854.63619113989648</c:v>
                </c:pt>
                <c:pt idx="151">
                  <c:v>914.19920287707157</c:v>
                </c:pt>
                <c:pt idx="152">
                  <c:v>764.76940958188811</c:v>
                </c:pt>
                <c:pt idx="153">
                  <c:v>1006.0336422091839</c:v>
                </c:pt>
                <c:pt idx="154">
                  <c:v>929.28480884435521</c:v>
                </c:pt>
                <c:pt idx="155">
                  <c:v>855.70661821721455</c:v>
                </c:pt>
                <c:pt idx="156">
                  <c:v>971.12367471129335</c:v>
                </c:pt>
                <c:pt idx="157">
                  <c:v>963.38814559851539</c:v>
                </c:pt>
                <c:pt idx="158">
                  <c:v>824.46027026514685</c:v>
                </c:pt>
                <c:pt idx="159">
                  <c:v>960.48132055557073</c:v>
                </c:pt>
                <c:pt idx="160">
                  <c:v>996.19758999066789</c:v>
                </c:pt>
                <c:pt idx="161">
                  <c:v>830.76255917610808</c:v>
                </c:pt>
                <c:pt idx="162">
                  <c:v>1044.8943788281576</c:v>
                </c:pt>
                <c:pt idx="163">
                  <c:v>786.24808252248249</c:v>
                </c:pt>
                <c:pt idx="164">
                  <c:v>958.39997534932843</c:v>
                </c:pt>
                <c:pt idx="165">
                  <c:v>831.0978104014506</c:v>
                </c:pt>
                <c:pt idx="166">
                  <c:v>897.8161031541556</c:v>
                </c:pt>
                <c:pt idx="167">
                  <c:v>995.50567633668174</c:v>
                </c:pt>
                <c:pt idx="168">
                  <c:v>894.03258687008383</c:v>
                </c:pt>
                <c:pt idx="169">
                  <c:v>799.29627722772966</c:v>
                </c:pt>
                <c:pt idx="170">
                  <c:v>992.06572322486375</c:v>
                </c:pt>
                <c:pt idx="171">
                  <c:v>991.3421633526491</c:v>
                </c:pt>
                <c:pt idx="172">
                  <c:v>844.24200193254399</c:v>
                </c:pt>
                <c:pt idx="173">
                  <c:v>831.5465806254474</c:v>
                </c:pt>
                <c:pt idx="174">
                  <c:v>859.61052266368677</c:v>
                </c:pt>
                <c:pt idx="175">
                  <c:v>1018.6677171457018</c:v>
                </c:pt>
                <c:pt idx="176">
                  <c:v>981.42318342658723</c:v>
                </c:pt>
                <c:pt idx="177">
                  <c:v>830.81015616229524</c:v>
                </c:pt>
                <c:pt idx="178">
                  <c:v>838.36709068945925</c:v>
                </c:pt>
                <c:pt idx="179">
                  <c:v>868.61605024297069</c:v>
                </c:pt>
                <c:pt idx="180">
                  <c:v>856.75083191949784</c:v>
                </c:pt>
                <c:pt idx="181">
                  <c:v>1019.2279633527119</c:v>
                </c:pt>
                <c:pt idx="182">
                  <c:v>949.47336355596553</c:v>
                </c:pt>
                <c:pt idx="183">
                  <c:v>1000.4342520042863</c:v>
                </c:pt>
                <c:pt idx="184">
                  <c:v>849.51446698543816</c:v>
                </c:pt>
                <c:pt idx="185">
                  <c:v>973.32261667671889</c:v>
                </c:pt>
                <c:pt idx="186">
                  <c:v>850.20433014694595</c:v>
                </c:pt>
                <c:pt idx="187">
                  <c:v>854.74981729231467</c:v>
                </c:pt>
                <c:pt idx="188">
                  <c:v>981.98224991556026</c:v>
                </c:pt>
                <c:pt idx="189">
                  <c:v>782.49007448402449</c:v>
                </c:pt>
                <c:pt idx="190">
                  <c:v>904.65717687664278</c:v>
                </c:pt>
                <c:pt idx="191">
                  <c:v>1018.6014683766386</c:v>
                </c:pt>
                <c:pt idx="192">
                  <c:v>779.56003828913083</c:v>
                </c:pt>
                <c:pt idx="193">
                  <c:v>977.7547372572144</c:v>
                </c:pt>
                <c:pt idx="194">
                  <c:v>795.49029478623345</c:v>
                </c:pt>
                <c:pt idx="195">
                  <c:v>971.82234744725815</c:v>
                </c:pt>
                <c:pt idx="196">
                  <c:v>772.19997888827015</c:v>
                </c:pt>
                <c:pt idx="197">
                  <c:v>936.51689693078129</c:v>
                </c:pt>
                <c:pt idx="198">
                  <c:v>972.53898817598179</c:v>
                </c:pt>
                <c:pt idx="199">
                  <c:v>1028.7371751185615</c:v>
                </c:pt>
                <c:pt idx="200">
                  <c:v>791.96734450431427</c:v>
                </c:pt>
                <c:pt idx="201">
                  <c:v>784.14702636747279</c:v>
                </c:pt>
                <c:pt idx="202">
                  <c:v>992.90792847004309</c:v>
                </c:pt>
                <c:pt idx="203">
                  <c:v>886.51153748960428</c:v>
                </c:pt>
                <c:pt idx="204">
                  <c:v>779.10421176384125</c:v>
                </c:pt>
                <c:pt idx="205">
                  <c:v>1006.5343863238504</c:v>
                </c:pt>
                <c:pt idx="206">
                  <c:v>926.20520365100299</c:v>
                </c:pt>
                <c:pt idx="207">
                  <c:v>787.5670771087191</c:v>
                </c:pt>
                <c:pt idx="208">
                  <c:v>781.29506583602449</c:v>
                </c:pt>
                <c:pt idx="209">
                  <c:v>943.3843080547399</c:v>
                </c:pt>
                <c:pt idx="210">
                  <c:v>795.76941852988227</c:v>
                </c:pt>
                <c:pt idx="211">
                  <c:v>862.40202579008064</c:v>
                </c:pt>
                <c:pt idx="212">
                  <c:v>1014.6143483499953</c:v>
                </c:pt>
                <c:pt idx="213">
                  <c:v>934.90508076295691</c:v>
                </c:pt>
                <c:pt idx="214">
                  <c:v>885.43271672402079</c:v>
                </c:pt>
                <c:pt idx="215">
                  <c:v>992.54485782433392</c:v>
                </c:pt>
                <c:pt idx="216">
                  <c:v>834.6650723595078</c:v>
                </c:pt>
                <c:pt idx="217">
                  <c:v>1013.2910847627226</c:v>
                </c:pt>
                <c:pt idx="218">
                  <c:v>1033.6287647456638</c:v>
                </c:pt>
                <c:pt idx="219">
                  <c:v>789.07145633017171</c:v>
                </c:pt>
                <c:pt idx="220">
                  <c:v>977.5020934940593</c:v>
                </c:pt>
                <c:pt idx="221">
                  <c:v>888.2167078317475</c:v>
                </c:pt>
                <c:pt idx="222">
                  <c:v>763.3587041707143</c:v>
                </c:pt>
                <c:pt idx="223">
                  <c:v>913.69226448834024</c:v>
                </c:pt>
                <c:pt idx="224">
                  <c:v>1010.672810270828</c:v>
                </c:pt>
                <c:pt idx="225">
                  <c:v>913.00673491649434</c:v>
                </c:pt>
                <c:pt idx="226">
                  <c:v>1007.4816329735056</c:v>
                </c:pt>
                <c:pt idx="227">
                  <c:v>901.50537658916085</c:v>
                </c:pt>
                <c:pt idx="228">
                  <c:v>912.05192918439479</c:v>
                </c:pt>
                <c:pt idx="229">
                  <c:v>815.04646902760373</c:v>
                </c:pt>
                <c:pt idx="230">
                  <c:v>834.02457555108515</c:v>
                </c:pt>
                <c:pt idx="231">
                  <c:v>913.05283555182996</c:v>
                </c:pt>
                <c:pt idx="232">
                  <c:v>865.88329432519299</c:v>
                </c:pt>
                <c:pt idx="233">
                  <c:v>873.73432294452584</c:v>
                </c:pt>
                <c:pt idx="234">
                  <c:v>874.03216891891077</c:v>
                </c:pt>
                <c:pt idx="235">
                  <c:v>975.84102961120141</c:v>
                </c:pt>
                <c:pt idx="236">
                  <c:v>900.35776447850776</c:v>
                </c:pt>
                <c:pt idx="237">
                  <c:v>799.86316890599369</c:v>
                </c:pt>
                <c:pt idx="238">
                  <c:v>1004.9438257155978</c:v>
                </c:pt>
                <c:pt idx="239">
                  <c:v>976.74009114159401</c:v>
                </c:pt>
                <c:pt idx="240">
                  <c:v>984.94253875141146</c:v>
                </c:pt>
                <c:pt idx="241">
                  <c:v>820.76677841824653</c:v>
                </c:pt>
                <c:pt idx="242">
                  <c:v>938.37917163565908</c:v>
                </c:pt>
                <c:pt idx="243">
                  <c:v>1039.3071588625758</c:v>
                </c:pt>
                <c:pt idx="244">
                  <c:v>1005.5576945130587</c:v>
                </c:pt>
                <c:pt idx="245">
                  <c:v>786.73526608735051</c:v>
                </c:pt>
                <c:pt idx="246">
                  <c:v>768.95243766201691</c:v>
                </c:pt>
                <c:pt idx="247">
                  <c:v>832.14891003617356</c:v>
                </c:pt>
                <c:pt idx="248">
                  <c:v>903.4430417149822</c:v>
                </c:pt>
                <c:pt idx="249">
                  <c:v>922.35554319454627</c:v>
                </c:pt>
                <c:pt idx="250">
                  <c:v>968.79112118070032</c:v>
                </c:pt>
                <c:pt idx="251">
                  <c:v>833.56637603121624</c:v>
                </c:pt>
                <c:pt idx="252">
                  <c:v>962.87082149894479</c:v>
                </c:pt>
                <c:pt idx="253">
                  <c:v>828.8606397709525</c:v>
                </c:pt>
                <c:pt idx="254">
                  <c:v>960.67635890312977</c:v>
                </c:pt>
                <c:pt idx="255">
                  <c:v>784.81137860652825</c:v>
                </c:pt>
                <c:pt idx="256">
                  <c:v>975.14983248557826</c:v>
                </c:pt>
                <c:pt idx="257">
                  <c:v>815.179552630834</c:v>
                </c:pt>
                <c:pt idx="258">
                  <c:v>865.69941529426205</c:v>
                </c:pt>
                <c:pt idx="259">
                  <c:v>1004.5671355817402</c:v>
                </c:pt>
                <c:pt idx="260">
                  <c:v>927.5190421926626</c:v>
                </c:pt>
                <c:pt idx="261">
                  <c:v>877.19121986303537</c:v>
                </c:pt>
                <c:pt idx="262">
                  <c:v>1019.3134490901814</c:v>
                </c:pt>
                <c:pt idx="263">
                  <c:v>817.58033442404906</c:v>
                </c:pt>
                <c:pt idx="264">
                  <c:v>902.32327203754801</c:v>
                </c:pt>
                <c:pt idx="265">
                  <c:v>765.74729641328668</c:v>
                </c:pt>
                <c:pt idx="266">
                  <c:v>1022.5875848236536</c:v>
                </c:pt>
                <c:pt idx="267">
                  <c:v>817.60125355708578</c:v>
                </c:pt>
                <c:pt idx="268">
                  <c:v>1038.6232433166351</c:v>
                </c:pt>
                <c:pt idx="269">
                  <c:v>971.64149535069646</c:v>
                </c:pt>
                <c:pt idx="270">
                  <c:v>1020.2299684848971</c:v>
                </c:pt>
                <c:pt idx="271">
                  <c:v>828.92443324069063</c:v>
                </c:pt>
                <c:pt idx="272">
                  <c:v>892.56818011753637</c:v>
                </c:pt>
                <c:pt idx="273">
                  <c:v>831.19223170261785</c:v>
                </c:pt>
                <c:pt idx="274">
                  <c:v>891.73556592327748</c:v>
                </c:pt>
                <c:pt idx="275">
                  <c:v>823.96588414989878</c:v>
                </c:pt>
                <c:pt idx="276">
                  <c:v>971.11304330220094</c:v>
                </c:pt>
                <c:pt idx="277">
                  <c:v>948.7924539787366</c:v>
                </c:pt>
                <c:pt idx="278">
                  <c:v>853.52138601853994</c:v>
                </c:pt>
                <c:pt idx="279">
                  <c:v>915.23777991672591</c:v>
                </c:pt>
                <c:pt idx="280">
                  <c:v>814.07369088236726</c:v>
                </c:pt>
                <c:pt idx="281">
                  <c:v>1048.7134291851335</c:v>
                </c:pt>
                <c:pt idx="282">
                  <c:v>794.01522093772371</c:v>
                </c:pt>
                <c:pt idx="283">
                  <c:v>1012.9087978582118</c:v>
                </c:pt>
                <c:pt idx="284">
                  <c:v>912.52715554191616</c:v>
                </c:pt>
                <c:pt idx="285">
                  <c:v>809.53591216230348</c:v>
                </c:pt>
                <c:pt idx="286">
                  <c:v>775.05572233001681</c:v>
                </c:pt>
                <c:pt idx="287">
                  <c:v>766.52779156933013</c:v>
                </c:pt>
                <c:pt idx="288">
                  <c:v>811.27980239734507</c:v>
                </c:pt>
                <c:pt idx="289">
                  <c:v>815.83445567398667</c:v>
                </c:pt>
                <c:pt idx="290">
                  <c:v>824.09820045303377</c:v>
                </c:pt>
                <c:pt idx="291">
                  <c:v>919.96426556648908</c:v>
                </c:pt>
                <c:pt idx="292">
                  <c:v>858.27076872534155</c:v>
                </c:pt>
                <c:pt idx="293">
                  <c:v>785.33063429644903</c:v>
                </c:pt>
                <c:pt idx="294">
                  <c:v>812.72741048662385</c:v>
                </c:pt>
                <c:pt idx="295">
                  <c:v>864.15771105971726</c:v>
                </c:pt>
                <c:pt idx="296">
                  <c:v>822.69834775071843</c:v>
                </c:pt>
                <c:pt idx="297">
                  <c:v>852.53782927477198</c:v>
                </c:pt>
                <c:pt idx="298">
                  <c:v>805.7490421440848</c:v>
                </c:pt>
                <c:pt idx="299">
                  <c:v>880.80615407942571</c:v>
                </c:pt>
                <c:pt idx="300">
                  <c:v>875.88779889695252</c:v>
                </c:pt>
                <c:pt idx="301">
                  <c:v>935.85257795005737</c:v>
                </c:pt>
                <c:pt idx="302">
                  <c:v>809.81930758674173</c:v>
                </c:pt>
                <c:pt idx="303">
                  <c:v>776.65984347214612</c:v>
                </c:pt>
                <c:pt idx="304">
                  <c:v>763.95690498974841</c:v>
                </c:pt>
                <c:pt idx="305">
                  <c:v>822.23173966082481</c:v>
                </c:pt>
                <c:pt idx="306">
                  <c:v>795.99347660246542</c:v>
                </c:pt>
                <c:pt idx="307">
                  <c:v>784.76587981406624</c:v>
                </c:pt>
                <c:pt idx="308">
                  <c:v>865.51712017021646</c:v>
                </c:pt>
                <c:pt idx="309">
                  <c:v>936.90096990871984</c:v>
                </c:pt>
                <c:pt idx="310">
                  <c:v>934.56730271636457</c:v>
                </c:pt>
                <c:pt idx="311">
                  <c:v>836.1958839843262</c:v>
                </c:pt>
                <c:pt idx="312">
                  <c:v>1034.6804796086144</c:v>
                </c:pt>
                <c:pt idx="313">
                  <c:v>859.06552341144368</c:v>
                </c:pt>
                <c:pt idx="314">
                  <c:v>776.14571485892282</c:v>
                </c:pt>
                <c:pt idx="315">
                  <c:v>959.6252551460708</c:v>
                </c:pt>
                <c:pt idx="316">
                  <c:v>926.30082393623104</c:v>
                </c:pt>
                <c:pt idx="317">
                  <c:v>964.73989336739157</c:v>
                </c:pt>
                <c:pt idx="318">
                  <c:v>1034.0689080469651</c:v>
                </c:pt>
                <c:pt idx="319">
                  <c:v>847.57315230688926</c:v>
                </c:pt>
                <c:pt idx="320">
                  <c:v>1002.0568903339739</c:v>
                </c:pt>
                <c:pt idx="321">
                  <c:v>994.73628156371319</c:v>
                </c:pt>
                <c:pt idx="322">
                  <c:v>909.12825172236603</c:v>
                </c:pt>
                <c:pt idx="323">
                  <c:v>773.07137146479954</c:v>
                </c:pt>
                <c:pt idx="324">
                  <c:v>822.66980328814918</c:v>
                </c:pt>
                <c:pt idx="325">
                  <c:v>948.77283285615363</c:v>
                </c:pt>
                <c:pt idx="326">
                  <c:v>936.25472257784577</c:v>
                </c:pt>
                <c:pt idx="327">
                  <c:v>920.07722123426424</c:v>
                </c:pt>
                <c:pt idx="328">
                  <c:v>818.18093040870167</c:v>
                </c:pt>
                <c:pt idx="329">
                  <c:v>903.12976479227586</c:v>
                </c:pt>
                <c:pt idx="330">
                  <c:v>959.62331110801188</c:v>
                </c:pt>
                <c:pt idx="331">
                  <c:v>779.34217861461229</c:v>
                </c:pt>
                <c:pt idx="332">
                  <c:v>1033.3293120606577</c:v>
                </c:pt>
                <c:pt idx="333">
                  <c:v>760.5091178107449</c:v>
                </c:pt>
                <c:pt idx="334">
                  <c:v>987.03735410812124</c:v>
                </c:pt>
                <c:pt idx="335">
                  <c:v>847.79203999013407</c:v>
                </c:pt>
                <c:pt idx="336">
                  <c:v>1048.450781227742</c:v>
                </c:pt>
                <c:pt idx="337">
                  <c:v>877.27213788491997</c:v>
                </c:pt>
                <c:pt idx="338">
                  <c:v>840.14488856476157</c:v>
                </c:pt>
                <c:pt idx="339">
                  <c:v>1001.5686215237946</c:v>
                </c:pt>
                <c:pt idx="340">
                  <c:v>882.48632087936357</c:v>
                </c:pt>
                <c:pt idx="341">
                  <c:v>842.63284509934329</c:v>
                </c:pt>
                <c:pt idx="342">
                  <c:v>942.93847980198598</c:v>
                </c:pt>
                <c:pt idx="343">
                  <c:v>760.46226767915152</c:v>
                </c:pt>
                <c:pt idx="344">
                  <c:v>1014.1437512682401</c:v>
                </c:pt>
                <c:pt idx="345">
                  <c:v>783.14679676380365</c:v>
                </c:pt>
                <c:pt idx="346">
                  <c:v>960.87302908363972</c:v>
                </c:pt>
                <c:pt idx="347">
                  <c:v>873.56933761351513</c:v>
                </c:pt>
                <c:pt idx="348">
                  <c:v>896.41931395613199</c:v>
                </c:pt>
                <c:pt idx="349">
                  <c:v>1000.4830172516165</c:v>
                </c:pt>
                <c:pt idx="350">
                  <c:v>905.61684304317578</c:v>
                </c:pt>
                <c:pt idx="351">
                  <c:v>1020.2702672991501</c:v>
                </c:pt>
                <c:pt idx="352">
                  <c:v>942.24738992071161</c:v>
                </c:pt>
                <c:pt idx="353">
                  <c:v>983.0769479228353</c:v>
                </c:pt>
                <c:pt idx="354">
                  <c:v>1003.8696706036019</c:v>
                </c:pt>
                <c:pt idx="355">
                  <c:v>1026.331674640848</c:v>
                </c:pt>
                <c:pt idx="356">
                  <c:v>867.74292163661369</c:v>
                </c:pt>
                <c:pt idx="357">
                  <c:v>1035.70163385912</c:v>
                </c:pt>
                <c:pt idx="358">
                  <c:v>899.69064171418268</c:v>
                </c:pt>
                <c:pt idx="359">
                  <c:v>938.53428330831105</c:v>
                </c:pt>
                <c:pt idx="360">
                  <c:v>896.18049592666353</c:v>
                </c:pt>
                <c:pt idx="361">
                  <c:v>992.23440697063768</c:v>
                </c:pt>
                <c:pt idx="362">
                  <c:v>893.38476748725122</c:v>
                </c:pt>
                <c:pt idx="363">
                  <c:v>812.46836860280121</c:v>
                </c:pt>
                <c:pt idx="364">
                  <c:v>827.71997639159986</c:v>
                </c:pt>
                <c:pt idx="365">
                  <c:v>947.1110958152567</c:v>
                </c:pt>
                <c:pt idx="366">
                  <c:v>916.14189648978015</c:v>
                </c:pt>
                <c:pt idx="367">
                  <c:v>1035.8059422858369</c:v>
                </c:pt>
                <c:pt idx="368">
                  <c:v>1017.0943601342314</c:v>
                </c:pt>
                <c:pt idx="369">
                  <c:v>766.92453249169068</c:v>
                </c:pt>
                <c:pt idx="370">
                  <c:v>992.91610348362781</c:v>
                </c:pt>
                <c:pt idx="371">
                  <c:v>861.87324876996081</c:v>
                </c:pt>
                <c:pt idx="372">
                  <c:v>958.41862202840946</c:v>
                </c:pt>
                <c:pt idx="373">
                  <c:v>859.47484694927505</c:v>
                </c:pt>
                <c:pt idx="374">
                  <c:v>994.691750445764</c:v>
                </c:pt>
                <c:pt idx="375">
                  <c:v>928.85762612300243</c:v>
                </c:pt>
                <c:pt idx="376">
                  <c:v>810.02394025342483</c:v>
                </c:pt>
                <c:pt idx="377">
                  <c:v>880.44269415111376</c:v>
                </c:pt>
                <c:pt idx="378">
                  <c:v>831.8814705937873</c:v>
                </c:pt>
                <c:pt idx="379">
                  <c:v>777.20188504900307</c:v>
                </c:pt>
                <c:pt idx="380">
                  <c:v>868.72546689863134</c:v>
                </c:pt>
                <c:pt idx="381">
                  <c:v>773.69069313517343</c:v>
                </c:pt>
                <c:pt idx="382">
                  <c:v>1027.1309606708123</c:v>
                </c:pt>
                <c:pt idx="383">
                  <c:v>790.58251666973842</c:v>
                </c:pt>
                <c:pt idx="384">
                  <c:v>834.11017707519841</c:v>
                </c:pt>
                <c:pt idx="385">
                  <c:v>924.21845915718256</c:v>
                </c:pt>
                <c:pt idx="386">
                  <c:v>802.32813122068023</c:v>
                </c:pt>
                <c:pt idx="387">
                  <c:v>792.03153794279592</c:v>
                </c:pt>
                <c:pt idx="388">
                  <c:v>904.9180898341574</c:v>
                </c:pt>
                <c:pt idx="389">
                  <c:v>882.87620589710775</c:v>
                </c:pt>
                <c:pt idx="390">
                  <c:v>901.94618333894221</c:v>
                </c:pt>
                <c:pt idx="391">
                  <c:v>823.44869417424945</c:v>
                </c:pt>
                <c:pt idx="392">
                  <c:v>1046.418241470149</c:v>
                </c:pt>
                <c:pt idx="393">
                  <c:v>863.55335962132187</c:v>
                </c:pt>
                <c:pt idx="394">
                  <c:v>898.72067507116799</c:v>
                </c:pt>
                <c:pt idx="395">
                  <c:v>1042.8199415310153</c:v>
                </c:pt>
                <c:pt idx="396">
                  <c:v>999.56505894327074</c:v>
                </c:pt>
                <c:pt idx="397">
                  <c:v>1047.9714890906812</c:v>
                </c:pt>
                <c:pt idx="398">
                  <c:v>984.47447581751453</c:v>
                </c:pt>
                <c:pt idx="399">
                  <c:v>964.76987404258989</c:v>
                </c:pt>
              </c:numCache>
            </c:numRef>
          </c:val>
          <c:smooth val="0"/>
          <c:extLst>
            <c:ext xmlns:c16="http://schemas.microsoft.com/office/drawing/2014/chart" uri="{C3380CC4-5D6E-409C-BE32-E72D297353CC}">
              <c16:uniqueId val="{00000000-6E38-4F32-8736-1E77FC21241E}"/>
            </c:ext>
          </c:extLst>
        </c:ser>
        <c:ser>
          <c:idx val="1"/>
          <c:order val="1"/>
          <c:spPr>
            <a:ln w="28575" cap="rnd">
              <a:solidFill>
                <a:srgbClr val="0072C5"/>
              </a:solidFill>
              <a:round/>
            </a:ln>
            <a:effectLst/>
          </c:spPr>
          <c:marker>
            <c:symbol val="none"/>
          </c:marker>
          <c:val>
            <c:numRef>
              <c:f>Sheet1!$C$1:$C$400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6E38-4F32-8736-1E77FC21241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out"/>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1026.1341327639216</c:v>
                </c:pt>
                <c:pt idx="1">
                  <c:v>892.69268150495384</c:v>
                </c:pt>
                <c:pt idx="2">
                  <c:v>789.31956949901701</c:v>
                </c:pt>
                <c:pt idx="3">
                  <c:v>955.52430704130904</c:v>
                </c:pt>
                <c:pt idx="4">
                  <c:v>846.79755760098021</c:v>
                </c:pt>
                <c:pt idx="5">
                  <c:v>929.41529118014762</c:v>
                </c:pt>
                <c:pt idx="6">
                  <c:v>974.73621773323555</c:v>
                </c:pt>
                <c:pt idx="7">
                  <c:v>819.77502755547857</c:v>
                </c:pt>
                <c:pt idx="8">
                  <c:v>864.27706531064382</c:v>
                </c:pt>
                <c:pt idx="9">
                  <c:v>988.59416978955687</c:v>
                </c:pt>
                <c:pt idx="10">
                  <c:v>958.30257319208204</c:v>
                </c:pt>
                <c:pt idx="11">
                  <c:v>1016.148703992018</c:v>
                </c:pt>
                <c:pt idx="12">
                  <c:v>960.85112881163195</c:v>
                </c:pt>
                <c:pt idx="13">
                  <c:v>907.46432075551127</c:v>
                </c:pt>
                <c:pt idx="14">
                  <c:v>960.77936382608436</c:v>
                </c:pt>
                <c:pt idx="15">
                  <c:v>1011.1355250163729</c:v>
                </c:pt>
                <c:pt idx="16">
                  <c:v>951.68237802484498</c:v>
                </c:pt>
                <c:pt idx="17">
                  <c:v>815.14882510634197</c:v>
                </c:pt>
                <c:pt idx="18">
                  <c:v>1027.1739932771504</c:v>
                </c:pt>
                <c:pt idx="19">
                  <c:v>882.12313815744926</c:v>
                </c:pt>
                <c:pt idx="20">
                  <c:v>897.79388500620075</c:v>
                </c:pt>
                <c:pt idx="21">
                  <c:v>898.96533111182089</c:v>
                </c:pt>
                <c:pt idx="22">
                  <c:v>861.28274026474446</c:v>
                </c:pt>
                <c:pt idx="23">
                  <c:v>930.99556939668048</c:v>
                </c:pt>
                <c:pt idx="24">
                  <c:v>987.39880956052298</c:v>
                </c:pt>
                <c:pt idx="25">
                  <c:v>934.14026926762585</c:v>
                </c:pt>
                <c:pt idx="26">
                  <c:v>1029.2962796654242</c:v>
                </c:pt>
                <c:pt idx="27">
                  <c:v>852.84617983985436</c:v>
                </c:pt>
                <c:pt idx="28">
                  <c:v>813.74708504392493</c:v>
                </c:pt>
                <c:pt idx="29">
                  <c:v>878.88481436714358</c:v>
                </c:pt>
                <c:pt idx="30">
                  <c:v>778.18787632397289</c:v>
                </c:pt>
                <c:pt idx="31">
                  <c:v>909.71832847916062</c:v>
                </c:pt>
                <c:pt idx="32">
                  <c:v>881.10153766697294</c:v>
                </c:pt>
                <c:pt idx="33">
                  <c:v>879.50393124823381</c:v>
                </c:pt>
                <c:pt idx="34">
                  <c:v>839.50372307657915</c:v>
                </c:pt>
                <c:pt idx="35">
                  <c:v>888.59060004123398</c:v>
                </c:pt>
                <c:pt idx="36">
                  <c:v>1035.8795913337906</c:v>
                </c:pt>
                <c:pt idx="37">
                  <c:v>766.65659873947777</c:v>
                </c:pt>
                <c:pt idx="38">
                  <c:v>917.13761086337809</c:v>
                </c:pt>
                <c:pt idx="39">
                  <c:v>898.23261723275323</c:v>
                </c:pt>
                <c:pt idx="40">
                  <c:v>778.29156692984725</c:v>
                </c:pt>
                <c:pt idx="41">
                  <c:v>783.5713448053674</c:v>
                </c:pt>
                <c:pt idx="42">
                  <c:v>921.24999953089389</c:v>
                </c:pt>
                <c:pt idx="43">
                  <c:v>947.91279165515311</c:v>
                </c:pt>
                <c:pt idx="44">
                  <c:v>835.72038268717552</c:v>
                </c:pt>
                <c:pt idx="45">
                  <c:v>1030.9726032193134</c:v>
                </c:pt>
                <c:pt idx="46">
                  <c:v>1038.9486852031241</c:v>
                </c:pt>
                <c:pt idx="47">
                  <c:v>767.34337836604163</c:v>
                </c:pt>
                <c:pt idx="48">
                  <c:v>792.40926489274</c:v>
                </c:pt>
                <c:pt idx="49">
                  <c:v>773.63777127521416</c:v>
                </c:pt>
                <c:pt idx="50">
                  <c:v>1034.7824865948864</c:v>
                </c:pt>
                <c:pt idx="51">
                  <c:v>807.79181627248602</c:v>
                </c:pt>
                <c:pt idx="52">
                  <c:v>774.97447469324209</c:v>
                </c:pt>
                <c:pt idx="53">
                  <c:v>924.01608039241103</c:v>
                </c:pt>
                <c:pt idx="54">
                  <c:v>919.41582914412663</c:v>
                </c:pt>
                <c:pt idx="55">
                  <c:v>804.95993148169941</c:v>
                </c:pt>
                <c:pt idx="56">
                  <c:v>1033.3133012936532</c:v>
                </c:pt>
                <c:pt idx="57">
                  <c:v>811.77188681365089</c:v>
                </c:pt>
                <c:pt idx="58">
                  <c:v>858.59939064692173</c:v>
                </c:pt>
                <c:pt idx="59">
                  <c:v>869.32744778663277</c:v>
                </c:pt>
                <c:pt idx="60">
                  <c:v>1011.5440268343843</c:v>
                </c:pt>
                <c:pt idx="61">
                  <c:v>856.85056965275692</c:v>
                </c:pt>
                <c:pt idx="62">
                  <c:v>1002.8489669221449</c:v>
                </c:pt>
                <c:pt idx="63">
                  <c:v>930.60371248708543</c:v>
                </c:pt>
                <c:pt idx="64">
                  <c:v>893.33571767188039</c:v>
                </c:pt>
                <c:pt idx="65">
                  <c:v>864.70446105227472</c:v>
                </c:pt>
                <c:pt idx="66">
                  <c:v>775.79846039680865</c:v>
                </c:pt>
                <c:pt idx="67">
                  <c:v>802.86659092615685</c:v>
                </c:pt>
                <c:pt idx="68">
                  <c:v>806.31000715554478</c:v>
                </c:pt>
                <c:pt idx="69">
                  <c:v>922.88712712864026</c:v>
                </c:pt>
                <c:pt idx="70">
                  <c:v>912.80187879871119</c:v>
                </c:pt>
                <c:pt idx="71">
                  <c:v>963.7988226899937</c:v>
                </c:pt>
                <c:pt idx="72">
                  <c:v>947.53355032376021</c:v>
                </c:pt>
                <c:pt idx="73">
                  <c:v>835.74482445238698</c:v>
                </c:pt>
                <c:pt idx="74">
                  <c:v>905.56768862920808</c:v>
                </c:pt>
                <c:pt idx="75">
                  <c:v>1009.9617647574779</c:v>
                </c:pt>
                <c:pt idx="76">
                  <c:v>841.17693544728172</c:v>
                </c:pt>
                <c:pt idx="77">
                  <c:v>935.14793183213044</c:v>
                </c:pt>
                <c:pt idx="78">
                  <c:v>877.77350555889029</c:v>
                </c:pt>
                <c:pt idx="79">
                  <c:v>850.11142307764624</c:v>
                </c:pt>
                <c:pt idx="80">
                  <c:v>867.73888898988343</c:v>
                </c:pt>
                <c:pt idx="81">
                  <c:v>942.24943520398142</c:v>
                </c:pt>
                <c:pt idx="82">
                  <c:v>1013.1812478472284</c:v>
                </c:pt>
                <c:pt idx="83">
                  <c:v>987.04932567186097</c:v>
                </c:pt>
                <c:pt idx="84">
                  <c:v>936.31103304042972</c:v>
                </c:pt>
                <c:pt idx="85">
                  <c:v>939.11684824560132</c:v>
                </c:pt>
                <c:pt idx="86">
                  <c:v>802.01394636515283</c:v>
                </c:pt>
                <c:pt idx="87">
                  <c:v>895.0693209473485</c:v>
                </c:pt>
                <c:pt idx="88">
                  <c:v>946.7241356545677</c:v>
                </c:pt>
                <c:pt idx="89">
                  <c:v>932.82631024443697</c:v>
                </c:pt>
                <c:pt idx="90">
                  <c:v>809.09330984403755</c:v>
                </c:pt>
                <c:pt idx="91">
                  <c:v>782.44356778377585</c:v>
                </c:pt>
                <c:pt idx="92">
                  <c:v>842.85443424163611</c:v>
                </c:pt>
                <c:pt idx="93">
                  <c:v>1032.189095735848</c:v>
                </c:pt>
                <c:pt idx="94">
                  <c:v>884.36133713923471</c:v>
                </c:pt>
                <c:pt idx="95">
                  <c:v>799.60503636245801</c:v>
                </c:pt>
                <c:pt idx="96">
                  <c:v>859.25431422165855</c:v>
                </c:pt>
                <c:pt idx="97">
                  <c:v>928.35948034298849</c:v>
                </c:pt>
                <c:pt idx="98">
                  <c:v>830.70408602908526</c:v>
                </c:pt>
                <c:pt idx="99">
                  <c:v>819.95915114862919</c:v>
                </c:pt>
                <c:pt idx="100">
                  <c:v>336.57671246857717</c:v>
                </c:pt>
                <c:pt idx="101">
                  <c:v>353.44228750456546</c:v>
                </c:pt>
                <c:pt idx="102">
                  <c:v>322.10763519239981</c:v>
                </c:pt>
                <c:pt idx="103">
                  <c:v>311.2688119766068</c:v>
                </c:pt>
                <c:pt idx="104">
                  <c:v>374.70541595850773</c:v>
                </c:pt>
                <c:pt idx="105">
                  <c:v>423.23624459521557</c:v>
                </c:pt>
                <c:pt idx="106">
                  <c:v>542.03638081711551</c:v>
                </c:pt>
                <c:pt idx="107">
                  <c:v>339.14943057647997</c:v>
                </c:pt>
                <c:pt idx="108">
                  <c:v>406.75608585034797</c:v>
                </c:pt>
                <c:pt idx="109">
                  <c:v>463.81213991316133</c:v>
                </c:pt>
                <c:pt idx="110">
                  <c:v>549.39730586900009</c:v>
                </c:pt>
                <c:pt idx="111">
                  <c:v>463.80200949742652</c:v>
                </c:pt>
                <c:pt idx="112">
                  <c:v>317.24998964549229</c:v>
                </c:pt>
                <c:pt idx="113">
                  <c:v>382.72290040341704</c:v>
                </c:pt>
                <c:pt idx="114">
                  <c:v>292.65707621044851</c:v>
                </c:pt>
                <c:pt idx="115">
                  <c:v>265.62966275831718</c:v>
                </c:pt>
                <c:pt idx="116">
                  <c:v>404.02091048576358</c:v>
                </c:pt>
                <c:pt idx="117">
                  <c:v>441.71546788483181</c:v>
                </c:pt>
                <c:pt idx="118">
                  <c:v>442.04334007279488</c:v>
                </c:pt>
                <c:pt idx="119">
                  <c:v>345.16935226181442</c:v>
                </c:pt>
                <c:pt idx="120">
                  <c:v>451.00383081541963</c:v>
                </c:pt>
                <c:pt idx="121">
                  <c:v>496.10443825428638</c:v>
                </c:pt>
                <c:pt idx="122">
                  <c:v>381.48389824460469</c:v>
                </c:pt>
                <c:pt idx="123">
                  <c:v>492.73572725530676</c:v>
                </c:pt>
                <c:pt idx="124">
                  <c:v>376.6895248226574</c:v>
                </c:pt>
                <c:pt idx="125">
                  <c:v>477.37767729373047</c:v>
                </c:pt>
                <c:pt idx="126">
                  <c:v>355.24462552526063</c:v>
                </c:pt>
                <c:pt idx="127">
                  <c:v>366.92895725969572</c:v>
                </c:pt>
                <c:pt idx="128">
                  <c:v>331.74279646496495</c:v>
                </c:pt>
                <c:pt idx="129">
                  <c:v>368.50065925640001</c:v>
                </c:pt>
                <c:pt idx="130">
                  <c:v>417.65507283919578</c:v>
                </c:pt>
                <c:pt idx="131">
                  <c:v>401.71387104886151</c:v>
                </c:pt>
                <c:pt idx="132">
                  <c:v>427.86584944190838</c:v>
                </c:pt>
                <c:pt idx="133">
                  <c:v>365.61647511134129</c:v>
                </c:pt>
                <c:pt idx="134">
                  <c:v>382.65355517358478</c:v>
                </c:pt>
                <c:pt idx="135">
                  <c:v>396.44619224631401</c:v>
                </c:pt>
                <c:pt idx="136">
                  <c:v>519.05551636480163</c:v>
                </c:pt>
                <c:pt idx="137">
                  <c:v>474.56221668210276</c:v>
                </c:pt>
                <c:pt idx="138">
                  <c:v>314.68017765628588</c:v>
                </c:pt>
                <c:pt idx="139">
                  <c:v>389.14970290620806</c:v>
                </c:pt>
                <c:pt idx="140">
                  <c:v>422.32736167212533</c:v>
                </c:pt>
                <c:pt idx="141">
                  <c:v>351.77608956875838</c:v>
                </c:pt>
                <c:pt idx="142">
                  <c:v>404.67968639922151</c:v>
                </c:pt>
                <c:pt idx="143">
                  <c:v>370.76022663869151</c:v>
                </c:pt>
                <c:pt idx="144">
                  <c:v>361.84156578768716</c:v>
                </c:pt>
                <c:pt idx="145">
                  <c:v>505.69065765950359</c:v>
                </c:pt>
                <c:pt idx="146">
                  <c:v>384.67207386498467</c:v>
                </c:pt>
                <c:pt idx="147">
                  <c:v>390.72166509844396</c:v>
                </c:pt>
                <c:pt idx="148">
                  <c:v>338.59265844888455</c:v>
                </c:pt>
                <c:pt idx="149">
                  <c:v>466.03139710414553</c:v>
                </c:pt>
                <c:pt idx="150">
                  <c:v>396.27122453044194</c:v>
                </c:pt>
                <c:pt idx="151">
                  <c:v>344.0666527664996</c:v>
                </c:pt>
                <c:pt idx="152">
                  <c:v>441.64415309976289</c:v>
                </c:pt>
                <c:pt idx="153">
                  <c:v>463.01817204256531</c:v>
                </c:pt>
                <c:pt idx="154">
                  <c:v>261.56007657159523</c:v>
                </c:pt>
                <c:pt idx="155">
                  <c:v>488.84097515478015</c:v>
                </c:pt>
                <c:pt idx="156">
                  <c:v>525.88264134551969</c:v>
                </c:pt>
                <c:pt idx="157">
                  <c:v>531.78735564804629</c:v>
                </c:pt>
                <c:pt idx="158">
                  <c:v>541.3791875305169</c:v>
                </c:pt>
                <c:pt idx="159">
                  <c:v>283.39645907232841</c:v>
                </c:pt>
                <c:pt idx="160">
                  <c:v>346.99689150186759</c:v>
                </c:pt>
                <c:pt idx="161">
                  <c:v>429.01582879837974</c:v>
                </c:pt>
                <c:pt idx="162">
                  <c:v>425.79488956155569</c:v>
                </c:pt>
                <c:pt idx="163">
                  <c:v>406.20522542214553</c:v>
                </c:pt>
                <c:pt idx="164">
                  <c:v>515.00063405788637</c:v>
                </c:pt>
                <c:pt idx="165">
                  <c:v>284.29068150702301</c:v>
                </c:pt>
                <c:pt idx="166">
                  <c:v>406.06699079431246</c:v>
                </c:pt>
                <c:pt idx="167">
                  <c:v>380.76884784516164</c:v>
                </c:pt>
                <c:pt idx="168">
                  <c:v>547.66807224426702</c:v>
                </c:pt>
                <c:pt idx="169">
                  <c:v>466.12526058784101</c:v>
                </c:pt>
                <c:pt idx="170">
                  <c:v>480.29454118171361</c:v>
                </c:pt>
                <c:pt idx="171">
                  <c:v>360.24398689151724</c:v>
                </c:pt>
                <c:pt idx="172">
                  <c:v>501.32982182245371</c:v>
                </c:pt>
                <c:pt idx="173">
                  <c:v>426.48737003925078</c:v>
                </c:pt>
                <c:pt idx="174">
                  <c:v>462.77414391116133</c:v>
                </c:pt>
                <c:pt idx="175">
                  <c:v>486.97004710237286</c:v>
                </c:pt>
                <c:pt idx="176">
                  <c:v>357.93481466212052</c:v>
                </c:pt>
                <c:pt idx="177">
                  <c:v>391.41644299667416</c:v>
                </c:pt>
                <c:pt idx="178">
                  <c:v>269.48219580803959</c:v>
                </c:pt>
                <c:pt idx="179">
                  <c:v>277.56409522870456</c:v>
                </c:pt>
                <c:pt idx="180">
                  <c:v>324.49232977128213</c:v>
                </c:pt>
                <c:pt idx="181">
                  <c:v>298.18884621022653</c:v>
                </c:pt>
                <c:pt idx="182">
                  <c:v>436.96042119204765</c:v>
                </c:pt>
                <c:pt idx="183">
                  <c:v>265.5750552990462</c:v>
                </c:pt>
                <c:pt idx="184">
                  <c:v>396.06908471622478</c:v>
                </c:pt>
                <c:pt idx="185">
                  <c:v>317.71559021354108</c:v>
                </c:pt>
                <c:pt idx="186">
                  <c:v>483.98095949893161</c:v>
                </c:pt>
                <c:pt idx="187">
                  <c:v>287.63812769677827</c:v>
                </c:pt>
                <c:pt idx="188">
                  <c:v>280.24202554889212</c:v>
                </c:pt>
                <c:pt idx="189">
                  <c:v>549.00968722411199</c:v>
                </c:pt>
                <c:pt idx="190">
                  <c:v>294.2285445475344</c:v>
                </c:pt>
                <c:pt idx="191">
                  <c:v>412.11224606236578</c:v>
                </c:pt>
                <c:pt idx="192">
                  <c:v>500.30081295225978</c:v>
                </c:pt>
                <c:pt idx="193">
                  <c:v>395.48442868862298</c:v>
                </c:pt>
                <c:pt idx="194">
                  <c:v>364.60350857419371</c:v>
                </c:pt>
                <c:pt idx="195">
                  <c:v>517.66965913806644</c:v>
                </c:pt>
                <c:pt idx="196">
                  <c:v>452.58543262517787</c:v>
                </c:pt>
                <c:pt idx="197">
                  <c:v>358.43439137311304</c:v>
                </c:pt>
                <c:pt idx="198">
                  <c:v>376.93498238313191</c:v>
                </c:pt>
                <c:pt idx="199">
                  <c:v>414.11140233731078</c:v>
                </c:pt>
                <c:pt idx="200">
                  <c:v>298.57399849937076</c:v>
                </c:pt>
                <c:pt idx="201">
                  <c:v>329.20684288916129</c:v>
                </c:pt>
                <c:pt idx="202">
                  <c:v>293.18300657169664</c:v>
                </c:pt>
                <c:pt idx="203">
                  <c:v>547.71590368701027</c:v>
                </c:pt>
                <c:pt idx="204">
                  <c:v>439.89846893938613</c:v>
                </c:pt>
                <c:pt idx="205">
                  <c:v>286.15236844439391</c:v>
                </c:pt>
                <c:pt idx="206">
                  <c:v>297.56166338129685</c:v>
                </c:pt>
                <c:pt idx="207">
                  <c:v>490.49121953904557</c:v>
                </c:pt>
                <c:pt idx="208">
                  <c:v>438.91990604406283</c:v>
                </c:pt>
                <c:pt idx="209">
                  <c:v>507.90229569559847</c:v>
                </c:pt>
                <c:pt idx="210">
                  <c:v>481.11527270064698</c:v>
                </c:pt>
                <c:pt idx="211">
                  <c:v>454.2659663432637</c:v>
                </c:pt>
                <c:pt idx="212">
                  <c:v>417.56983870622867</c:v>
                </c:pt>
                <c:pt idx="213">
                  <c:v>478.19655200708928</c:v>
                </c:pt>
                <c:pt idx="214">
                  <c:v>335.03589132824379</c:v>
                </c:pt>
                <c:pt idx="215">
                  <c:v>340.24760469124362</c:v>
                </c:pt>
                <c:pt idx="216">
                  <c:v>450.64906838583499</c:v>
                </c:pt>
                <c:pt idx="217">
                  <c:v>291.94842957448145</c:v>
                </c:pt>
                <c:pt idx="218">
                  <c:v>297.4648637119692</c:v>
                </c:pt>
                <c:pt idx="219">
                  <c:v>363.63017689222829</c:v>
                </c:pt>
                <c:pt idx="220">
                  <c:v>482.42350459993418</c:v>
                </c:pt>
                <c:pt idx="221">
                  <c:v>271.74576802057629</c:v>
                </c:pt>
                <c:pt idx="222">
                  <c:v>443.05736006534414</c:v>
                </c:pt>
                <c:pt idx="223">
                  <c:v>516.16474509306317</c:v>
                </c:pt>
                <c:pt idx="224">
                  <c:v>361.34115541723145</c:v>
                </c:pt>
                <c:pt idx="225">
                  <c:v>437.90181851365844</c:v>
                </c:pt>
                <c:pt idx="226">
                  <c:v>518.3658732696706</c:v>
                </c:pt>
                <c:pt idx="227">
                  <c:v>541.02110461629013</c:v>
                </c:pt>
                <c:pt idx="228">
                  <c:v>336.06199996268936</c:v>
                </c:pt>
                <c:pt idx="229">
                  <c:v>272.82125245259397</c:v>
                </c:pt>
                <c:pt idx="230">
                  <c:v>454.34475778050421</c:v>
                </c:pt>
                <c:pt idx="231">
                  <c:v>403.1284676553272</c:v>
                </c:pt>
                <c:pt idx="232">
                  <c:v>526.87428952298364</c:v>
                </c:pt>
                <c:pt idx="233">
                  <c:v>419.6654758697357</c:v>
                </c:pt>
                <c:pt idx="234">
                  <c:v>382.5745980474893</c:v>
                </c:pt>
                <c:pt idx="235">
                  <c:v>288.55477061586612</c:v>
                </c:pt>
                <c:pt idx="236">
                  <c:v>340.58117271440938</c:v>
                </c:pt>
                <c:pt idx="237">
                  <c:v>368.61869431329353</c:v>
                </c:pt>
                <c:pt idx="238">
                  <c:v>328.1651445138807</c:v>
                </c:pt>
                <c:pt idx="239">
                  <c:v>377.76486142550721</c:v>
                </c:pt>
                <c:pt idx="240">
                  <c:v>512.50284230346165</c:v>
                </c:pt>
                <c:pt idx="241">
                  <c:v>330.51988638600733</c:v>
                </c:pt>
                <c:pt idx="242">
                  <c:v>467.53613743843471</c:v>
                </c:pt>
                <c:pt idx="243">
                  <c:v>491.75752686287842</c:v>
                </c:pt>
                <c:pt idx="244">
                  <c:v>278.7464774737482</c:v>
                </c:pt>
                <c:pt idx="245">
                  <c:v>443.76952310142315</c:v>
                </c:pt>
                <c:pt idx="246">
                  <c:v>292.01131551763478</c:v>
                </c:pt>
                <c:pt idx="247">
                  <c:v>515.63527937076128</c:v>
                </c:pt>
                <c:pt idx="248">
                  <c:v>414.94886262687419</c:v>
                </c:pt>
                <c:pt idx="249">
                  <c:v>361.05343531872973</c:v>
                </c:pt>
                <c:pt idx="250">
                  <c:v>1010.2237346145913</c:v>
                </c:pt>
                <c:pt idx="251">
                  <c:v>1029.7864635652329</c:v>
                </c:pt>
                <c:pt idx="252">
                  <c:v>876.54984083171519</c:v>
                </c:pt>
                <c:pt idx="253">
                  <c:v>876.28189757458404</c:v>
                </c:pt>
                <c:pt idx="254">
                  <c:v>790.38808168143794</c:v>
                </c:pt>
                <c:pt idx="255">
                  <c:v>773.81926172451062</c:v>
                </c:pt>
                <c:pt idx="256">
                  <c:v>899.32513712537093</c:v>
                </c:pt>
                <c:pt idx="257">
                  <c:v>916.70614263095888</c:v>
                </c:pt>
                <c:pt idx="258">
                  <c:v>838.58124038677897</c:v>
                </c:pt>
                <c:pt idx="259">
                  <c:v>887.28102112028614</c:v>
                </c:pt>
                <c:pt idx="260">
                  <c:v>839.64422277272729</c:v>
                </c:pt>
                <c:pt idx="261">
                  <c:v>999.62569452892285</c:v>
                </c:pt>
                <c:pt idx="262">
                  <c:v>927.65771387236919</c:v>
                </c:pt>
                <c:pt idx="263">
                  <c:v>876.54604309461206</c:v>
                </c:pt>
                <c:pt idx="264">
                  <c:v>1002.2553297709942</c:v>
                </c:pt>
                <c:pt idx="265">
                  <c:v>908.04858161420123</c:v>
                </c:pt>
                <c:pt idx="266">
                  <c:v>1040.7899464209786</c:v>
                </c:pt>
                <c:pt idx="267">
                  <c:v>862.43804610807774</c:v>
                </c:pt>
                <c:pt idx="268">
                  <c:v>943.01082140908227</c:v>
                </c:pt>
                <c:pt idx="269">
                  <c:v>818.61479358212625</c:v>
                </c:pt>
                <c:pt idx="270">
                  <c:v>1036.2003910873034</c:v>
                </c:pt>
                <c:pt idx="271">
                  <c:v>807.8330585743862</c:v>
                </c:pt>
                <c:pt idx="272">
                  <c:v>847.07387230027132</c:v>
                </c:pt>
                <c:pt idx="273">
                  <c:v>768.10440517820246</c:v>
                </c:pt>
                <c:pt idx="274">
                  <c:v>841.25625161824007</c:v>
                </c:pt>
                <c:pt idx="275">
                  <c:v>793.48643650423026</c:v>
                </c:pt>
                <c:pt idx="276">
                  <c:v>853.176798632074</c:v>
                </c:pt>
                <c:pt idx="277">
                  <c:v>1029.9548874914603</c:v>
                </c:pt>
                <c:pt idx="278">
                  <c:v>1007.8566761255911</c:v>
                </c:pt>
                <c:pt idx="279">
                  <c:v>941.35166636032295</c:v>
                </c:pt>
                <c:pt idx="280">
                  <c:v>979.33833663255371</c:v>
                </c:pt>
                <c:pt idx="281">
                  <c:v>958.61646309251728</c:v>
                </c:pt>
                <c:pt idx="282">
                  <c:v>897.7388056307658</c:v>
                </c:pt>
                <c:pt idx="283">
                  <c:v>1001.2045952635415</c:v>
                </c:pt>
                <c:pt idx="284">
                  <c:v>792.62308664015484</c:v>
                </c:pt>
                <c:pt idx="285">
                  <c:v>768.18596179282872</c:v>
                </c:pt>
                <c:pt idx="286">
                  <c:v>934.75507114413654</c:v>
                </c:pt>
                <c:pt idx="287">
                  <c:v>991.4064253065078</c:v>
                </c:pt>
                <c:pt idx="288">
                  <c:v>874.14407912071488</c:v>
                </c:pt>
                <c:pt idx="289">
                  <c:v>944.52428375815816</c:v>
                </c:pt>
                <c:pt idx="290">
                  <c:v>961.05203098403263</c:v>
                </c:pt>
                <c:pt idx="291">
                  <c:v>819.82610585297141</c:v>
                </c:pt>
                <c:pt idx="292">
                  <c:v>1000.5405055663365</c:v>
                </c:pt>
                <c:pt idx="293">
                  <c:v>895.05042689334005</c:v>
                </c:pt>
                <c:pt idx="294">
                  <c:v>901.47677181487279</c:v>
                </c:pt>
                <c:pt idx="295">
                  <c:v>851.01711940754547</c:v>
                </c:pt>
                <c:pt idx="296">
                  <c:v>836.78951690752274</c:v>
                </c:pt>
                <c:pt idx="297">
                  <c:v>908.445222748682</c:v>
                </c:pt>
                <c:pt idx="298">
                  <c:v>1031.71744548937</c:v>
                </c:pt>
                <c:pt idx="299">
                  <c:v>956.80379417518407</c:v>
                </c:pt>
                <c:pt idx="300">
                  <c:v>999.54287832671173</c:v>
                </c:pt>
                <c:pt idx="301">
                  <c:v>899.8689068957691</c:v>
                </c:pt>
                <c:pt idx="302">
                  <c:v>819.03539693341406</c:v>
                </c:pt>
                <c:pt idx="303">
                  <c:v>899.67169229013359</c:v>
                </c:pt>
                <c:pt idx="304">
                  <c:v>872.81047906534798</c:v>
                </c:pt>
                <c:pt idx="305">
                  <c:v>925.41899572544094</c:v>
                </c:pt>
                <c:pt idx="306">
                  <c:v>935.93431308172501</c:v>
                </c:pt>
                <c:pt idx="307">
                  <c:v>884.70790143790998</c:v>
                </c:pt>
                <c:pt idx="308">
                  <c:v>1033.3277199427298</c:v>
                </c:pt>
                <c:pt idx="309">
                  <c:v>995.29825682489729</c:v>
                </c:pt>
                <c:pt idx="310">
                  <c:v>1049.6897150579819</c:v>
                </c:pt>
                <c:pt idx="311">
                  <c:v>1035.2598934599409</c:v>
                </c:pt>
                <c:pt idx="312">
                  <c:v>800.77797409219932</c:v>
                </c:pt>
                <c:pt idx="313">
                  <c:v>973.34799382260326</c:v>
                </c:pt>
                <c:pt idx="314">
                  <c:v>800.29415192735087</c:v>
                </c:pt>
                <c:pt idx="315">
                  <c:v>945.50004533605716</c:v>
                </c:pt>
                <c:pt idx="316">
                  <c:v>824.88842950391154</c:v>
                </c:pt>
                <c:pt idx="317">
                  <c:v>770.1129943011274</c:v>
                </c:pt>
                <c:pt idx="318">
                  <c:v>788.10651998948674</c:v>
                </c:pt>
                <c:pt idx="319">
                  <c:v>1000.1277770206267</c:v>
                </c:pt>
                <c:pt idx="320">
                  <c:v>923.30310681898106</c:v>
                </c:pt>
                <c:pt idx="321">
                  <c:v>818.42546970920705</c:v>
                </c:pt>
                <c:pt idx="322">
                  <c:v>852.46560016885701</c:v>
                </c:pt>
                <c:pt idx="323">
                  <c:v>762.18383641387402</c:v>
                </c:pt>
                <c:pt idx="324">
                  <c:v>943.78433367033495</c:v>
                </c:pt>
                <c:pt idx="325">
                  <c:v>981.58150432166292</c:v>
                </c:pt>
                <c:pt idx="326">
                  <c:v>938.64674007237841</c:v>
                </c:pt>
                <c:pt idx="327">
                  <c:v>1012.1985576697634</c:v>
                </c:pt>
                <c:pt idx="328">
                  <c:v>826.35421496471258</c:v>
                </c:pt>
                <c:pt idx="329">
                  <c:v>906.75548091090116</c:v>
                </c:pt>
                <c:pt idx="330">
                  <c:v>866.29916475192942</c:v>
                </c:pt>
                <c:pt idx="331">
                  <c:v>1022.0675550501968</c:v>
                </c:pt>
                <c:pt idx="332">
                  <c:v>906.2679517822038</c:v>
                </c:pt>
                <c:pt idx="333">
                  <c:v>955.25925916444305</c:v>
                </c:pt>
                <c:pt idx="334">
                  <c:v>924.71719559916528</c:v>
                </c:pt>
                <c:pt idx="335">
                  <c:v>955.77638923028348</c:v>
                </c:pt>
                <c:pt idx="336">
                  <c:v>799.62846052153168</c:v>
                </c:pt>
                <c:pt idx="337">
                  <c:v>1033.2273602973103</c:v>
                </c:pt>
                <c:pt idx="338">
                  <c:v>895.24530916488186</c:v>
                </c:pt>
                <c:pt idx="339">
                  <c:v>947.99836278744772</c:v>
                </c:pt>
                <c:pt idx="340">
                  <c:v>992.38173871919639</c:v>
                </c:pt>
                <c:pt idx="341">
                  <c:v>922.68017659626548</c:v>
                </c:pt>
                <c:pt idx="342">
                  <c:v>950.27949432803302</c:v>
                </c:pt>
                <c:pt idx="343">
                  <c:v>891.51212778632521</c:v>
                </c:pt>
                <c:pt idx="344">
                  <c:v>977.39768707417909</c:v>
                </c:pt>
                <c:pt idx="345">
                  <c:v>889.92072226389416</c:v>
                </c:pt>
                <c:pt idx="346">
                  <c:v>1006.1591389821004</c:v>
                </c:pt>
                <c:pt idx="347">
                  <c:v>1026.4752039306622</c:v>
                </c:pt>
                <c:pt idx="348">
                  <c:v>913.88386045124685</c:v>
                </c:pt>
                <c:pt idx="349">
                  <c:v>763.32375147469475</c:v>
                </c:pt>
                <c:pt idx="350">
                  <c:v>954.36873789028573</c:v>
                </c:pt>
                <c:pt idx="351">
                  <c:v>1039.8469596439252</c:v>
                </c:pt>
                <c:pt idx="352">
                  <c:v>919.86287422761916</c:v>
                </c:pt>
                <c:pt idx="353">
                  <c:v>906.01187601017182</c:v>
                </c:pt>
                <c:pt idx="354">
                  <c:v>938.31042749937865</c:v>
                </c:pt>
                <c:pt idx="355">
                  <c:v>996.8077708877438</c:v>
                </c:pt>
                <c:pt idx="356">
                  <c:v>1014.76478904038</c:v>
                </c:pt>
                <c:pt idx="357">
                  <c:v>927.05110844753415</c:v>
                </c:pt>
                <c:pt idx="358">
                  <c:v>960.21069722596224</c:v>
                </c:pt>
                <c:pt idx="359">
                  <c:v>1041.5329253420869</c:v>
                </c:pt>
                <c:pt idx="360">
                  <c:v>789.09002442090741</c:v>
                </c:pt>
                <c:pt idx="361">
                  <c:v>871.90300067216106</c:v>
                </c:pt>
                <c:pt idx="362">
                  <c:v>853.57986744469542</c:v>
                </c:pt>
                <c:pt idx="363">
                  <c:v>819.02904963631863</c:v>
                </c:pt>
                <c:pt idx="364">
                  <c:v>860.58293014469439</c:v>
                </c:pt>
                <c:pt idx="365">
                  <c:v>1038.5534697712706</c:v>
                </c:pt>
                <c:pt idx="366">
                  <c:v>891.64345556188709</c:v>
                </c:pt>
                <c:pt idx="367">
                  <c:v>924.39586344297152</c:v>
                </c:pt>
                <c:pt idx="368">
                  <c:v>958.02993648003212</c:v>
                </c:pt>
                <c:pt idx="369">
                  <c:v>870.0934526601219</c:v>
                </c:pt>
                <c:pt idx="370">
                  <c:v>786.67151802726551</c:v>
                </c:pt>
                <c:pt idx="371">
                  <c:v>802.28148346328214</c:v>
                </c:pt>
                <c:pt idx="372">
                  <c:v>924.84554337242548</c:v>
                </c:pt>
                <c:pt idx="373">
                  <c:v>784.93935297041128</c:v>
                </c:pt>
                <c:pt idx="374">
                  <c:v>994.63847321358492</c:v>
                </c:pt>
                <c:pt idx="375">
                  <c:v>907.54548232416994</c:v>
                </c:pt>
                <c:pt idx="376">
                  <c:v>1016.5553830695417</c:v>
                </c:pt>
                <c:pt idx="377">
                  <c:v>833.99913969711997</c:v>
                </c:pt>
                <c:pt idx="378">
                  <c:v>770.37864595403346</c:v>
                </c:pt>
                <c:pt idx="379">
                  <c:v>808.02586478630724</c:v>
                </c:pt>
                <c:pt idx="380">
                  <c:v>900.18133437989911</c:v>
                </c:pt>
                <c:pt idx="381">
                  <c:v>1029.7975749445318</c:v>
                </c:pt>
                <c:pt idx="382">
                  <c:v>858.61444291246539</c:v>
                </c:pt>
                <c:pt idx="383">
                  <c:v>989.80213149012138</c:v>
                </c:pt>
                <c:pt idx="384">
                  <c:v>1021.1501525252024</c:v>
                </c:pt>
                <c:pt idx="385">
                  <c:v>802.15624456668161</c:v>
                </c:pt>
                <c:pt idx="386">
                  <c:v>943.51340507331554</c:v>
                </c:pt>
                <c:pt idx="387">
                  <c:v>918.6772584008952</c:v>
                </c:pt>
                <c:pt idx="388">
                  <c:v>786.81692827278198</c:v>
                </c:pt>
                <c:pt idx="389">
                  <c:v>963.43134732091494</c:v>
                </c:pt>
                <c:pt idx="390">
                  <c:v>850.28663624359683</c:v>
                </c:pt>
                <c:pt idx="391">
                  <c:v>897.91346777541037</c:v>
                </c:pt>
                <c:pt idx="392">
                  <c:v>1024.6819856069226</c:v>
                </c:pt>
                <c:pt idx="393">
                  <c:v>944.54823257616351</c:v>
                </c:pt>
                <c:pt idx="394">
                  <c:v>851.82778023761273</c:v>
                </c:pt>
                <c:pt idx="395">
                  <c:v>795.31513694108742</c:v>
                </c:pt>
                <c:pt idx="396">
                  <c:v>1039.4533950113973</c:v>
                </c:pt>
                <c:pt idx="397">
                  <c:v>827.58531043623088</c:v>
                </c:pt>
                <c:pt idx="398">
                  <c:v>792.56572931057053</c:v>
                </c:pt>
                <c:pt idx="399">
                  <c:v>1030.7096573208942</c:v>
                </c:pt>
              </c:numCache>
            </c:numRef>
          </c:val>
          <c:smooth val="0"/>
          <c:extLst>
            <c:ext xmlns:c16="http://schemas.microsoft.com/office/drawing/2014/chart" uri="{C3380CC4-5D6E-409C-BE32-E72D297353CC}">
              <c16:uniqueId val="{00000000-9A5A-4949-944F-0B9CCE432584}"/>
            </c:ext>
          </c:extLst>
        </c:ser>
        <c:ser>
          <c:idx val="1"/>
          <c:order val="1"/>
          <c:spPr>
            <a:ln w="28575" cap="rnd">
              <a:solidFill>
                <a:srgbClr val="0072C5"/>
              </a:solidFill>
              <a:round/>
            </a:ln>
            <a:effectLst/>
          </c:spPr>
          <c:marker>
            <c:symbol val="none"/>
          </c:marker>
          <c:val>
            <c:numRef>
              <c:f>'Sheet1 (5)'!$C$1:$C$400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9A5A-4949-944F-0B9CCE432584}"/>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80C-43E3-8844-685B1E307840}"/>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0A31-404E-86E8-6D67B4CA890A}"/>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C60A-425E-AD3F-51ADAF8E206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DCBC-4925-B330-2D41662E963E}"/>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DCBC-4925-B330-2D41662E963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3956-4956-A4C7-132E3CEB5DE5}"/>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3956-4956-A4C7-132E3CEB5DE5}"/>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w="63500">
              <a:solidFill>
                <a:srgbClr val="00B7D6"/>
              </a:solidFill>
            </a:ln>
            <a:effectLst/>
          </c:spPr>
          <c:invertIfNegative val="0"/>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extLst>
            <c:ext xmlns:c16="http://schemas.microsoft.com/office/drawing/2014/chart" uri="{C3380CC4-5D6E-409C-BE32-E72D297353CC}">
              <c16:uniqueId val="{00000000-BFC1-4970-B769-DB25C5F08A54}"/>
            </c:ext>
          </c:extLst>
        </c:ser>
        <c:dLbls>
          <c:showLegendKey val="0"/>
          <c:showVal val="0"/>
          <c:showCatName val="0"/>
          <c:showSerName val="0"/>
          <c:showPercent val="0"/>
          <c:showBubbleSize val="0"/>
        </c:dLbls>
        <c:gapWidth val="150"/>
        <c:axId val="557304624"/>
        <c:axId val="1040120816"/>
      </c:barChart>
      <c:catAx>
        <c:axId val="557304624"/>
        <c:scaling>
          <c:orientation val="minMax"/>
        </c:scaling>
        <c:delete val="1"/>
        <c:axPos val="l"/>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b"/>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11:21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3:19.34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476 220,'-35'0,"2"1,-2 1,3 0,-2 3,-18 4,37-7,-2 3,3-1,0 0,-1 2,0 0,1 1,2-1,-1 1,0 1,0-1,2 1,-5 6,8-8,0 2,1-2,0 2,0-1,1 1,1-1,1 2,-1-1,0 1,2-1,0 1,-1 6,3-7,1-1,0 1,1-1,0 1,0-1,2 1,-1-1,1 1,1-1,-1 0,2 0,0 0,-2-1,3 1,0-1,6 6,1 0,1 0,-2-1,3 0,2-1,-1 0,5 2,7 1,1 1,1-3,-1 0,12 3,39 6,0-1,1-4,27 2,64 6,2-6,18-4,349-2,-473-11,-1-2,3-2,-2-2,61-12,-111 14,2 0,-1-1,0 0,-1-1,1-1,-3 0,6-2,-18 7,1-1,-1 1,0-1,1 1,-2-1,-1-1,2 2,-1-2,1 2,-2-2,1 1,0-1,-1 0,-1 1,1-1,0 0,-1 0,0 1,0-1,0 0,-1 0,0 0,0 0,0 0,-1 0,0 1,0-2,0 2,-4-7,0 1,1-1,-3 0,1 2,-1-1,0 0,-1 0,-2 1,-14-14,-2 2,-19-13,-11-4,-4 2,-2 2,-11-2,-60-24,-9 2,4 6,-2 5,-73-15,125 40,0 2,-2 3,0 3,-72-3,109 14,-43 2,-24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1:04.88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662 592,'-48'-1,"2"4,-3 1,4 3,-1 4,-28 12,54-14,-3 2,3 2,0-2,-1 4,0 1,2 1,3 1,-4-1,3 4,0 0,0 1,-5 14,11-19,0 3,1-3,0 4,1 0,1 0,2-1,-1 2,0 0,1 1,1-1,0 2,1 18,2-23,2 1,0 2,2-3,-1 1,1 0,1 0,0 0,2-1,-1 0,1 1,2-1,0-1,-3-1,4 1,0 0,9 13,2 3,0-4,-1 1,2-2,2-3,1 1,7 6,9 3,1-1,2-5,-2 1,18 6,53 18,1-5,0-10,38 5,90 17,2-16,26-12,483-3,-656-31,-1-5,3-9,-3-1,86-34,-154 40,0-2,2-3,-3 0,1-1,0-4,-3 0,6-4,-21 17,-2-2,0 2,-1-2,1 2,-1-2,-2 0,2 0,0-2,0 4,-2-4,2 1,-2-1,0 0,-1 0,1 1,-1-2,-1 1,1 0,-1-1,1 2,-2-2,0 0,0 0,0 0,-2 2,1-1,-1-1,1 1,-6-17,1 3,0-2,-5 0,4 3,-3-1,1 1,-2-1,-4 0,-18-34,-3 4,-26-33,-17-12,-4 5,-4 5,-14-5,-85-65,-12 7,7 13,-4 16,-101-38,174 102,-2 8,-1 10,0 5,-101-6,153 36,-61 6,-32 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421 376,'-30'-1,"0"3,-1 1,3 2,-2 2,-17 8,34-10,-1 2,1 1,0-1,0 3,0 0,1 1,1 0,-1 1,1 1,0 0,1 1,-5 9,8-12,0 1,1-1,0 3,0-1,1 0,0-1,1 3,0-1,0 0,1 1,0 0,0 11,2-13,1 0,0 0,1-1,0 1,0 0,1 0,0-1,1 1,0-1,0 0,1 0,0 0,0-1,1 0,0 0,6 10,0 0,1-2,0 1,1-2,1-2,0 2,6 3,4 2,2-1,0-3,0 1,11 3,33 12,1-3,1-6,24 3,56 9,2-8,16-9,308-1,-418-20,1-3,0-5,-1-3,54-19,-98 24,2-1,-1-2,-1 0,1-1,-1-1,-2-1,6-4,-16 12,0 0,0 0,-1-1,1 1,-1-1,-1 0,1 0,0-2,0 3,-1-2,2 0,-2 0,0 0,-1 0,1 0,-1-2,0 2,0 0,0-1,0 1,-1-1,0 0,0 1,0-2,-1 2,0 0,0-1,0 1,-3-11,0 1,-1 0,-1 0,1 0,-1 1,0 1,-1-2,-2 1,-13-22,0 3,-18-21,-10-9,-3 5,-2 2,-9-3,-55-41,-6 4,3 9,-2 10,-65-25,112 66,-2 5,0 5,-1 5,-64-5,98 23,-39 4,-21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0:42:48.38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02.61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4054 2499,'-889'-16,"617"9,33-3,0-1,2-10,1-2,3-6,5-5,-1-4,-2-8,120 26,3-5,2-2,1 0,5-5,-22-7,93 27,0 0,-1-3,3 3,0-1,2-1,3-1,-2 0,6-2,-4 1,6 0,0-2,-1 1,4 0,3 0,2-2,0 1,-5-16,4-3,5 3,2-3,4 1,4 1,2-1,6 1,0-1,3 2,4 0,4 0,4 0,19-18,19 0,2 2,4 0,4 2,9 3,0 1,4 1,5 3,3 2,2 1,20-1,119-32,4 4,7 7,7 1,24 5,523-88,11 16,267-10,-652 90,5 11,354-9,-532 37,2 5,-3 7,1 2,0 8,112 14,-240-15,-4 2,0 3,-3 1,0 4,-3 3,92 27,-147-35,1 0,-4 4,-1-1,-6 3,0 0,-2 2,-1 0,-5 2,0 0,-6 1,-1 2,-2 2,13 19,-3 3,-8-1,-4 0,-5 3,-8-2,-3 4,-4-2,-7 0,-8 40,-4-75,-4 5,-3-2,-1-2,-3 2,1-1,-7-2,0 3,-4-4,-2 2,0-2,-5 0,-5 2,-49 29,-6-2,-4-3,-4-2,-40 16,-63 16,-10-3,-3-3,-7-6,-10-3,-94 16,-107 11,-11-7,-266 27,193-42,-4-14,-408 18,194-37,-532-9,859-27,-343-20,607 11,1-1,2-4,0-3,1-3,7-3,-115-25,-50-33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48.93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602 537,'-44'-1,"2"4,-2 2,3 0,-1 5,-25 12,48-15,-1 4,1 0,1-1,-1 3,0 3,2-1,2 1,-2 1,1 1,-1 1,3 2,-6 10,10-14,-1 0,2-1,1 3,-1 0,2-1,1 1,1 1,-2 1,1-1,2 0,0 2,-1 16,4-21,1 2,0 0,1-1,1-1,-1 2,2 0,0-2,1 1,1-1,-1 0,3 2,-2-4,0 1,2 1,0-2,9 15,0 0,1-2,-1-1,4 0,0-4,1 2,6 5,8 2,1 1,2-6,-1 1,15 5,49 17,1-5,0-7,35 3,80 14,2-12,25-13,439-2,-597-28,-1-5,3-7,-2-2,77-30,-139 35,0-1,0-1,0-3,-1 0,1-2,-4-2,8-3,-22 15,0 0,-1 0,0-1,0 1,0-2,-3 1,4 0,-2-1,0 2,-1-3,1 0,-1 0,0 1,-1-1,0 0,0-2,-1 3,1-1,-1-1,1 2,-2-2,0-1,0 2,0-1,-2 2,1-1,-1-2,1 2,-5-15,0 2,1-1,-4-1,1 3,-1-1,1 1,-2 0,-3-2,-18-29,-1 2,-25-28,-14-12,-5 5,-2 4,-14-5,-77-59,-11 8,6 11,-3 14,-92-35,158 94,-1 6,-1 9,-2 7,-90-7,138 32,-53 6,-32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11:21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JavaScript Object Notation (JSON) is an open standard file format, and data interchange format, that uses human-readable text to store and transmit data objects consisting of attribute–value pairs and array data types (or any other serializable value)</a:t>
            </a:r>
          </a:p>
          <a:p>
            <a:pPr marL="171450" indent="-171450">
              <a:buFont typeface="Arial" panose="020B0604020202020204" pitchFamily="34" charset="0"/>
              <a:buChar char="•"/>
            </a:pPr>
            <a:r>
              <a:rPr lang="en-US" dirty="0"/>
              <a:t>It is a very common data format, with a diverse range of applications, such as serving as a replacement for XML in AJAX systems</a:t>
            </a:r>
          </a:p>
          <a:p>
            <a:pPr marL="171450" indent="-171450">
              <a:buFont typeface="Arial" panose="020B0604020202020204" pitchFamily="34" charset="0"/>
              <a:buChar char="•"/>
            </a:pPr>
            <a:r>
              <a:rPr lang="en-US" dirty="0"/>
              <a:t>JSON is a language-independent data format</a:t>
            </a:r>
          </a:p>
          <a:p>
            <a:pPr marL="171450" indent="-171450">
              <a:buFont typeface="Arial" panose="020B0604020202020204" pitchFamily="34" charset="0"/>
              <a:buChar char="•"/>
            </a:pPr>
            <a:r>
              <a:rPr lang="en-US" dirty="0"/>
              <a:t>It was derived from JavaScript, but many modern programming languages include code to generate and parse JSON-format data</a:t>
            </a:r>
          </a:p>
          <a:p>
            <a:pPr marL="171450" indent="-171450">
              <a:buFont typeface="Arial" panose="020B0604020202020204" pitchFamily="34" charset="0"/>
              <a:buChar char="•"/>
            </a:pPr>
            <a:r>
              <a:rPr lang="en-US" dirty="0"/>
              <a:t>The official Internet media type for JSON is application/json</a:t>
            </a:r>
          </a:p>
          <a:p>
            <a:pPr marL="171450" indent="-171450">
              <a:buFont typeface="Arial" panose="020B0604020202020204" pitchFamily="34" charset="0"/>
              <a:buChar char="•"/>
            </a:pPr>
            <a:r>
              <a:rPr lang="en-US" dirty="0"/>
              <a:t>JSON filenames use the extension .json</a:t>
            </a:r>
          </a:p>
          <a:p>
            <a:pPr marL="171450" indent="-171450">
              <a:buFont typeface="Arial" panose="020B0604020202020204" pitchFamily="34" charset="0"/>
              <a:buChar char="•"/>
            </a:pPr>
            <a:r>
              <a:rPr lang="en-US" dirty="0"/>
              <a:t>Douglas Crockford originally specified the JSON format in the early 2000s</a:t>
            </a:r>
          </a:p>
          <a:p>
            <a:pPr marL="171450" indent="-171450">
              <a:buFont typeface="Arial" panose="020B0604020202020204" pitchFamily="34" charset="0"/>
              <a:buChar char="•"/>
            </a:pPr>
            <a:r>
              <a:rPr lang="en-US" dirty="0"/>
              <a:t>JSON was first standardized in 2013</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simple value types that you can store in JSON easily:</a:t>
            </a:r>
          </a:p>
          <a:p>
            <a:pPr marL="388712" lvl="1" indent="-171450">
              <a:buFont typeface="Arial" panose="020B0604020202020204" pitchFamily="34" charset="0"/>
              <a:buChar char="•"/>
            </a:pPr>
            <a:r>
              <a:rPr lang="en-US" dirty="0"/>
              <a:t>Strings to represent arbitrary text</a:t>
            </a:r>
          </a:p>
          <a:p>
            <a:pPr marL="388712" lvl="1" indent="-171450">
              <a:buFont typeface="Arial" panose="020B0604020202020204" pitchFamily="34" charset="0"/>
              <a:buChar char="•"/>
            </a:pPr>
            <a:r>
              <a:rPr lang="en-US" dirty="0"/>
              <a:t>Integers for positive or negative whole numbers</a:t>
            </a:r>
          </a:p>
          <a:p>
            <a:pPr marL="388712" lvl="1" indent="-171450">
              <a:buFont typeface="Arial" panose="020B0604020202020204" pitchFamily="34" charset="0"/>
              <a:buChar char="•"/>
            </a:pPr>
            <a:r>
              <a:rPr lang="en-US" dirty="0"/>
              <a:t>Floating points for numbers with a decimal point</a:t>
            </a:r>
          </a:p>
          <a:p>
            <a:pPr marL="388712" lvl="1" indent="-171450">
              <a:buFont typeface="Arial" panose="020B0604020202020204" pitchFamily="34" charset="0"/>
              <a:buChar char="•"/>
            </a:pPr>
            <a:r>
              <a:rPr lang="en-US" dirty="0"/>
              <a:t>Booleans for true/false values</a:t>
            </a:r>
          </a:p>
          <a:p>
            <a:pPr marL="388712" lvl="1" indent="-171450">
              <a:buFont typeface="Arial" panose="020B0604020202020204" pitchFamily="34" charset="0"/>
              <a:buChar char="•"/>
            </a:pPr>
            <a:r>
              <a:rPr lang="en-US" dirty="0"/>
              <a:t>Null special value when no value is assigned</a:t>
            </a:r>
          </a:p>
          <a:p>
            <a:pPr marL="171450" indent="-171450">
              <a:buFont typeface="Arial" panose="020B0604020202020204" pitchFamily="34" charset="0"/>
              <a:buChar char="•"/>
            </a:pPr>
            <a:r>
              <a:rPr lang="en-US" dirty="0"/>
              <a:t>JSON does not support a native date type</a:t>
            </a:r>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 literals are combinations of key-value pairs surrounded by curly braces</a:t>
            </a:r>
          </a:p>
          <a:p>
            <a:pPr marL="171450" indent="-171450">
              <a:buFont typeface="Arial" panose="020B0604020202020204" pitchFamily="34" charset="0"/>
              <a:buChar char="•"/>
            </a:pPr>
            <a:r>
              <a:rPr lang="en-US" dirty="0"/>
              <a:t>Technically, the overall JSON document is an object literal</a:t>
            </a:r>
          </a:p>
          <a:p>
            <a:pPr marL="171450" indent="-171450">
              <a:buFont typeface="Arial" panose="020B0604020202020204" pitchFamily="34" charset="0"/>
              <a:buChar char="•"/>
            </a:pPr>
            <a:r>
              <a:rPr lang="en-US" dirty="0"/>
              <a:t>The value for any key/property can also be another object literal making it possible to embed multiple documents</a:t>
            </a:r>
          </a:p>
          <a:p>
            <a:pPr marL="171450" indent="-171450">
              <a:buFont typeface="Arial" panose="020B0604020202020204" pitchFamily="34" charset="0"/>
              <a:buChar char="•"/>
            </a:pPr>
            <a:r>
              <a:rPr lang="en-US" dirty="0"/>
              <a:t>Embedded object literals are useful for modeling 1:1 relationships</a:t>
            </a:r>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Arrays work almost exactly how they work in JavaScript</a:t>
            </a:r>
          </a:p>
          <a:p>
            <a:pPr marL="171450" indent="-171450">
              <a:buFont typeface="Arial" panose="020B0604020202020204" pitchFamily="34" charset="0"/>
              <a:buChar char="•"/>
            </a:pPr>
            <a:r>
              <a:rPr lang="en-US" dirty="0"/>
              <a:t>Arrays are useful for modeling 1:</a:t>
            </a:r>
            <a:r>
              <a:rPr lang="en-US" b="0" i="0" dirty="0">
                <a:solidFill>
                  <a:srgbClr val="202122"/>
                </a:solidFill>
                <a:effectLst/>
                <a:latin typeface="Nimbus Roman No9 L"/>
              </a:rPr>
              <a:t>∞</a:t>
            </a:r>
            <a:r>
              <a:rPr lang="en-US" b="0" i="0" dirty="0">
                <a:solidFill>
                  <a:srgbClr val="202122"/>
                </a:solidFill>
                <a:effectLst/>
                <a:latin typeface="Arial" panose="020B0604020202020204" pitchFamily="34" charset="0"/>
              </a:rPr>
              <a:t> relationships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8013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Request Units (RUs) is a rate-based currency</a:t>
            </a:r>
          </a:p>
          <a:p>
            <a:pPr marL="294675" indent="-294675" defTabSz="951304">
              <a:spcAft>
                <a:spcPts val="612"/>
              </a:spcAft>
              <a:buFont typeface="Arial" panose="020B0604020202020204" pitchFamily="34" charset="0"/>
              <a:buChar char="•"/>
            </a:pPr>
            <a:r>
              <a:rPr lang="en-US" sz="900" dirty="0">
                <a:solidFill>
                  <a:prstClr val="white"/>
                </a:solidFill>
              </a:rPr>
              <a:t>Abstracts physical resources for performing requests</a:t>
            </a:r>
          </a:p>
          <a:p>
            <a:pPr marL="294675" indent="-294675" defTabSz="951304">
              <a:spcAft>
                <a:spcPts val="612"/>
              </a:spcAft>
              <a:buFont typeface="Arial" panose="020B0604020202020204" pitchFamily="34" charset="0"/>
              <a:buChar char="•"/>
            </a:pPr>
            <a:r>
              <a:rPr lang="en-US" sz="900" dirty="0">
                <a:solidFill>
                  <a:prstClr val="white"/>
                </a:solidFill>
              </a:rPr>
              <a:t>Key to multi-tenancy, SLAs, and cost efficiency</a:t>
            </a:r>
          </a:p>
          <a:p>
            <a:pPr marL="294675" indent="-294675" defTabSz="951304">
              <a:spcAft>
                <a:spcPts val="612"/>
              </a:spcAft>
              <a:buFont typeface="Arial" panose="020B0604020202020204" pitchFamily="34" charset="0"/>
              <a:buChar char="•"/>
            </a:pPr>
            <a:r>
              <a:rPr lang="en-US" sz="900" dirty="0">
                <a:solidFill>
                  <a:prstClr val="white"/>
                </a:solidFill>
              </a:rPr>
              <a:t>Covers foreground and background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request consumes # of RU</a:t>
            </a:r>
          </a:p>
          <a:p>
            <a:pPr marL="388712" lvl="1" indent="-171450">
              <a:buFont typeface="Arial" panose="020B0604020202020204" pitchFamily="34" charset="0"/>
              <a:buChar char="•"/>
            </a:pPr>
            <a:r>
              <a:rPr lang="en-US" dirty="0"/>
              <a:t>Approx. 1 RU =  1 read of 1 KB document</a:t>
            </a:r>
          </a:p>
          <a:p>
            <a:pPr marL="388712" lvl="1" indent="-171450">
              <a:buFont typeface="Arial" panose="020B0604020202020204" pitchFamily="34" charset="0"/>
              <a:buChar char="•"/>
            </a:pPr>
            <a:r>
              <a:rPr lang="en-US" dirty="0"/>
              <a:t>Approx. 5 RU = 1 write of a 1KB document</a:t>
            </a:r>
          </a:p>
          <a:p>
            <a:pPr marL="171450" lvl="0" indent="-171450">
              <a:buFont typeface="Arial" panose="020B0604020202020204" pitchFamily="34" charset="0"/>
              <a:buChar char="•"/>
            </a:pPr>
            <a:r>
              <a:rPr lang="en-US" dirty="0"/>
              <a:t>RUs for queries depends on query &amp; documents involved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1304">
              <a:spcAft>
                <a:spcPts val="612"/>
              </a:spcAft>
              <a:buFont typeface="Arial" panose="020B0604020202020204" pitchFamily="34" charset="0"/>
              <a:buChar char="•"/>
            </a:pPr>
            <a:r>
              <a:rPr lang="en-US" sz="900" dirty="0">
                <a:solidFill>
                  <a:srgbClr val="50E6FF"/>
                </a:solidFill>
              </a:rPr>
              <a:t>Provisioned in terms of RU/sec</a:t>
            </a:r>
          </a:p>
          <a:p>
            <a:pPr marL="388712" lvl="1" indent="-171450" defTabSz="951304">
              <a:spcAft>
                <a:spcPts val="612"/>
              </a:spcAft>
              <a:buFont typeface="Arial" panose="020B0604020202020204" pitchFamily="34" charset="0"/>
              <a:buChar char="•"/>
            </a:pPr>
            <a:r>
              <a:rPr lang="en-US" sz="900" dirty="0">
                <a:solidFill>
                  <a:prstClr val="white"/>
                </a:solidFill>
              </a:rPr>
              <a:t>Rate limiting based on amount of throughput provisioned</a:t>
            </a:r>
          </a:p>
          <a:p>
            <a:pPr marL="388712" lvl="1" indent="-171450" defTabSz="951304">
              <a:spcAft>
                <a:spcPts val="612"/>
              </a:spcAft>
              <a:buFont typeface="Arial" panose="020B0604020202020204" pitchFamily="34" charset="0"/>
              <a:buChar char="•"/>
            </a:pPr>
            <a:r>
              <a:rPr lang="en-US" sz="900" dirty="0">
                <a:solidFill>
                  <a:prstClr val="white"/>
                </a:solidFill>
              </a:rPr>
              <a:t>Can be increased or decreased instantaneously in most cases</a:t>
            </a:r>
          </a:p>
          <a:p>
            <a:pPr marL="171450" indent="-171450" defTabSz="951304">
              <a:spcAft>
                <a:spcPts val="612"/>
              </a:spcAft>
              <a:buFont typeface="Arial" panose="020B0604020202020204" pitchFamily="34" charset="0"/>
              <a:buChar char="•"/>
            </a:pPr>
            <a:r>
              <a:rPr lang="en-US" sz="900" dirty="0">
                <a:solidFill>
                  <a:srgbClr val="50E6FF"/>
                </a:solidFill>
              </a:rPr>
              <a:t>Metered Hourly</a:t>
            </a:r>
          </a:p>
          <a:p>
            <a:pPr marL="388712" lvl="1" indent="-171450" defTabSz="951304">
              <a:spcAft>
                <a:spcPts val="612"/>
              </a:spcAft>
              <a:buFont typeface="Arial" panose="020B0604020202020204" pitchFamily="34" charset="0"/>
              <a:buChar char="•"/>
            </a:pPr>
            <a:r>
              <a:rPr lang="en-US" sz="900" dirty="0">
                <a:solidFill>
                  <a:prstClr val="white"/>
                </a:solidFill>
              </a:rPr>
              <a:t>Background processes like TTL expiration, index transformations scheduled when quiescent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offer lets you configure the amount of throughput you expect the database to deliver, and requires you to plan ahead for the right performance level to cover your application’s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that this offer delivers throughput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expressed in request units per second</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by configuring my database at 4,000 RU per second, I’m guaranteed that this amount of throughput will be available, which is great for applications that receive sustained traffic</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also get very strong guarantees over the latency and availability of my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9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564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it’s pretty rare that request traffic is as steady as shown here, and application traffic often varies over time</a:t>
            </a:r>
          </a:p>
          <a:p>
            <a:pPr marL="560162" marR="0" lvl="1"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lead to unused capacity if the amount of throughput we have provisioned is substantially higher than the throughput your application consumes.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2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when traffic patterns are predictable, Azure Cosmos DB lets you manually change the amount of provisioned throughput to make sure that the capacity you provision matches the capacity you need, either through the portal, writing an automation script, or programmatically in your code.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900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my traffic patterns are unpredictable?</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it’s impractical, or even impossible to use manual scaling because we never know when we will need more throughput, and when we will need less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4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That’s when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comes into play!</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mode, you only have to configure a maximum amount of throughput you expect your application to need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258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will then automatically scale your provisioned throughput up and down to accommodate your application’s requirements within a range than spans from the maximum level you’ve configured, down to 10 percent of that maximum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1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delivers on the exact same promises</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the best solution when you have unpredictable traffic patterns, but also need guaranteed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667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provision throughput on an Azure Cosmos database, the throughput is shared across all the containers (called shared database containers) in the database</a:t>
            </a:r>
          </a:p>
          <a:p>
            <a:pPr marL="388712" lvl="1" indent="-171450">
              <a:buFont typeface="Arial" panose="020B0604020202020204" pitchFamily="34" charset="0"/>
              <a:buChar char="•"/>
            </a:pPr>
            <a:r>
              <a:rPr lang="en-US" dirty="0"/>
              <a:t>An exception is if you specified a provisioned throughput on specific containers in the database (more on this later)</a:t>
            </a:r>
          </a:p>
          <a:p>
            <a:pPr marL="171450" indent="-171450">
              <a:buFont typeface="Arial" panose="020B0604020202020204" pitchFamily="34" charset="0"/>
              <a:buChar char="•"/>
            </a:pPr>
            <a:r>
              <a:rPr lang="en-US" dirty="0"/>
              <a:t>Sharing the database-level provisioned throughput among its containers is analogous to hosting a database on a cluster of machines</a:t>
            </a:r>
          </a:p>
          <a:p>
            <a:pPr marL="171450" indent="-171450">
              <a:buFont typeface="Arial" panose="020B0604020202020204" pitchFamily="34" charset="0"/>
              <a:buChar char="•"/>
            </a:pPr>
            <a:r>
              <a:rPr lang="en-US" dirty="0"/>
              <a:t>Because all containers within a database share the resources available on a machine, you naturally do not get predictable performance on any specific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1825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throughput provisioned on an Azure Cosmos container is exclusively reserved for that container</a:t>
            </a:r>
          </a:p>
          <a:p>
            <a:pPr marL="171450" indent="-171450">
              <a:buFont typeface="Arial" panose="020B0604020202020204" pitchFamily="34" charset="0"/>
              <a:buChar char="•"/>
            </a:pPr>
            <a:r>
              <a:rPr lang="en-US" dirty="0"/>
              <a:t>The container receives the provisioned throughput all the time</a:t>
            </a:r>
          </a:p>
          <a:p>
            <a:pPr marL="171450" indent="-171450">
              <a:buFont typeface="Arial" panose="020B0604020202020204" pitchFamily="34" charset="0"/>
              <a:buChar char="•"/>
            </a:pPr>
            <a:r>
              <a:rPr lang="en-US" dirty="0"/>
              <a:t>The provisioned throughput on a container is financially backed by SLAs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1685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combine provisioning throughput and the database and container level</a:t>
            </a:r>
          </a:p>
          <a:p>
            <a:pPr marL="171450" indent="-171450">
              <a:buFont typeface="Arial" panose="020B0604020202020204" pitchFamily="34" charset="0"/>
              <a:buChar char="•"/>
            </a:pPr>
            <a:r>
              <a:rPr lang="en-US" dirty="0"/>
              <a:t>A container with provisioned throughput cannot be converted to shared database container</a:t>
            </a:r>
          </a:p>
          <a:p>
            <a:pPr marL="171450" indent="-171450">
              <a:buFont typeface="Arial" panose="020B0604020202020204" pitchFamily="34" charset="0"/>
              <a:buChar char="•"/>
            </a:pPr>
            <a:r>
              <a:rPr lang="en-US" dirty="0"/>
              <a:t>Conversely a shared database container cannot be converted to have a dedicated throughput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04823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Serverless is a </a:t>
            </a:r>
            <a:r>
              <a:rPr lang="en-US" b="0" i="0" dirty="0">
                <a:solidFill>
                  <a:srgbClr val="171717"/>
                </a:solidFill>
                <a:effectLst/>
                <a:latin typeface="Segoe UI" panose="020B0502040204020203" pitchFamily="34" charset="0"/>
              </a:rPr>
              <a:t>consumption-based model where you are only charged for the Request Units consumed by your database operations and the storage consumed by your data</a:t>
            </a:r>
          </a:p>
          <a:p>
            <a:pPr marL="171450" indent="-171450">
              <a:buFont typeface="Arial" panose="020B0604020202020204" pitchFamily="34" charset="0"/>
              <a:buChar char="•"/>
            </a:pPr>
            <a:r>
              <a:rPr lang="en-US" dirty="0"/>
              <a:t>Serverless containers can serve thousands of requests per second with no minimum charge and no capacity planning required</a:t>
            </a:r>
          </a:p>
          <a:p>
            <a:pPr marL="171450" indent="-171450">
              <a:buFont typeface="Arial" panose="020B0604020202020204" pitchFamily="34" charset="0"/>
              <a:buChar char="•"/>
            </a:pPr>
            <a:r>
              <a:rPr lang="en-US" dirty="0"/>
              <a:t>Serverless is ideal for applications where:</a:t>
            </a:r>
          </a:p>
          <a:p>
            <a:pPr marL="388712" lvl="1" indent="-171450">
              <a:buFont typeface="Arial" panose="020B0604020202020204" pitchFamily="34" charset="0"/>
              <a:buChar char="•"/>
            </a:pPr>
            <a:r>
              <a:rPr lang="en-US" dirty="0"/>
              <a:t>Traffic is </a:t>
            </a:r>
            <a:r>
              <a:rPr lang="en-US" dirty="0" err="1"/>
              <a:t>bursty</a:t>
            </a:r>
            <a:r>
              <a:rPr lang="en-US" dirty="0"/>
              <a:t>, hard to forecast, and/or intermittent</a:t>
            </a:r>
          </a:p>
          <a:p>
            <a:pPr marL="388712" lvl="1" indent="-171450">
              <a:buFont typeface="Arial" panose="020B0604020202020204" pitchFamily="34" charset="0"/>
              <a:buChar char="•"/>
            </a:pPr>
            <a:r>
              <a:rPr lang="en-US" dirty="0"/>
              <a:t>Applications have low overall traffic (dev/test/prototype/</a:t>
            </a:r>
            <a:r>
              <a:rPr lang="en-US" dirty="0" err="1"/>
              <a:t>etc</a:t>
            </a:r>
            <a:r>
              <a:rPr lang="en-US" dirty="0"/>
              <a:t>)</a:t>
            </a:r>
          </a:p>
          <a:p>
            <a:pPr marL="388712" lvl="1" indent="-171450">
              <a:buFont typeface="Arial" panose="020B0604020202020204" pitchFamily="34" charset="0"/>
              <a:buChar char="•"/>
            </a:pPr>
            <a:r>
              <a:rPr lang="en-US" dirty="0"/>
              <a:t>Applications have low (&lt;`10%) average-to-peak traffic ratio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resource is uniquely identified by a stable and logical URI and represented as a JSON document</a:t>
            </a:r>
          </a:p>
          <a:p>
            <a:pPr marL="171450" indent="-171450">
              <a:buFont typeface="Arial" panose="020B0604020202020204" pitchFamily="34" charset="0"/>
              <a:buChar char="•"/>
            </a:pPr>
            <a:r>
              <a:rPr lang="en-US" dirty="0"/>
              <a:t>The overall resource model of an application using Azure Cosmos DB is a hierarchical overlay of the resources rooted under the database account, and can be navigated using hyperlinks</a:t>
            </a:r>
          </a:p>
          <a:p>
            <a:pPr marL="171450" indent="-171450">
              <a:buFont typeface="Arial" panose="020B0604020202020204" pitchFamily="34" charset="0"/>
              <a:buChar char="•"/>
            </a:pPr>
            <a:r>
              <a:rPr lang="en-US" dirty="0"/>
              <a:t>Except for the item resource, which is used to represent arbitrary user defined JSON content, all other resources have a system-defined schema</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 and item resources are further projected as reified resource types for a specific type of API interface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For example, while using document-oriented APIs, container and item resources are projected as collection (container) and document (item)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27742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performing development or testing activities or even when running small, non-critical applications, our database may just sit idle most of the time, and only needs to process requests occasionally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71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can certainly use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here again a as it will dynamically scale up the delivered throughput whenever a request kicks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Butt because the billing granularity of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one hour,</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because it always provisions at least 10 percent of the maximum throughput you’ve configured,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would still represent unused capacity.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37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best accommodate this kind of workload, we are introducing has the serverless offering</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serverless is a pure consumption model where only Request Units consumed by each application request will get billed,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eliminates the need for provisioned capacity concept, Request Units per second, from this scenario.</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6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Analyze Query Complexity </a:t>
            </a:r>
          </a:p>
          <a:p>
            <a:pPr marL="388712" lvl="1" indent="-171450">
              <a:buFont typeface="Arial" panose="020B0604020202020204" pitchFamily="34" charset="0"/>
              <a:buChar char="•"/>
            </a:pPr>
            <a:r>
              <a:rPr lang="en-US" dirty="0"/>
              <a:t>The complexity of a query impacts how many Request Units are consumed for an operation</a:t>
            </a:r>
          </a:p>
          <a:p>
            <a:pPr marL="388712" lvl="1" indent="-171450">
              <a:buFont typeface="Arial" panose="020B0604020202020204" pitchFamily="34" charset="0"/>
              <a:buChar char="•"/>
            </a:pPr>
            <a:r>
              <a:rPr lang="en-US" dirty="0"/>
              <a:t>The number of predicates, nature of the predicates, number of system functions, and the number of index matches / query results all influence the cost of query operations</a:t>
            </a:r>
          </a:p>
          <a:p>
            <a:pPr marL="171450" indent="-171450" defTabSz="932597">
              <a:spcAft>
                <a:spcPts val="816"/>
              </a:spcAft>
              <a:buFont typeface="Arial" panose="020B0604020202020204" pitchFamily="34" charset="0"/>
              <a:buChar char="•"/>
              <a:defRPr/>
            </a:pPr>
            <a:r>
              <a:rPr lang="en-CA" sz="1050" b="1" dirty="0">
                <a:solidFill>
                  <a:prstClr val="black"/>
                </a:solidFill>
                <a:latin typeface="Segoe UI Semibold"/>
              </a:rPr>
              <a:t>Measure Query Cost </a:t>
            </a:r>
          </a:p>
          <a:p>
            <a:pPr marL="388712" lvl="1" indent="-171450" defTabSz="932597">
              <a:spcAft>
                <a:spcPts val="816"/>
              </a:spcAft>
              <a:buFont typeface="Arial" panose="020B0604020202020204" pitchFamily="34" charset="0"/>
              <a:buChar char="•"/>
              <a:defRPr/>
            </a:pPr>
            <a:r>
              <a:rPr lang="en-US" sz="900" dirty="0">
                <a:solidFill>
                  <a:srgbClr val="505050"/>
                </a:solidFill>
                <a:latin typeface="Segoe UI Semilight"/>
              </a:rPr>
              <a:t>To measure the cost of any operation (create, update, or delete):</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x-</a:t>
            </a:r>
            <a:r>
              <a:rPr lang="en-US" sz="900" dirty="0" err="1">
                <a:solidFill>
                  <a:srgbClr val="505050"/>
                </a:solidFill>
                <a:latin typeface="Segoe UI Semilight"/>
              </a:rPr>
              <a:t>ms</a:t>
            </a:r>
            <a:r>
              <a:rPr lang="en-US" sz="900" dirty="0">
                <a:solidFill>
                  <a:srgbClr val="505050"/>
                </a:solidFill>
                <a:latin typeface="Segoe UI Semilight"/>
              </a:rPr>
              <a:t>-request-charge header</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a:t>
            </a:r>
            <a:r>
              <a:rPr lang="en-US" sz="900" dirty="0" err="1">
                <a:solidFill>
                  <a:srgbClr val="505050"/>
                </a:solidFill>
                <a:latin typeface="Segoe UI Semilight"/>
              </a:rPr>
              <a:t>RequestCharge</a:t>
            </a:r>
            <a:r>
              <a:rPr lang="en-US" sz="900" dirty="0">
                <a:solidFill>
                  <a:srgbClr val="505050"/>
                </a:solidFill>
                <a:latin typeface="Segoe UI Semilight"/>
              </a:rPr>
              <a:t> property in </a:t>
            </a:r>
            <a:r>
              <a:rPr lang="en-US" sz="900" dirty="0" err="1">
                <a:solidFill>
                  <a:srgbClr val="505050"/>
                </a:solidFill>
                <a:latin typeface="Segoe UI Semilight"/>
              </a:rPr>
              <a:t>ResourceResponse</a:t>
            </a:r>
            <a:r>
              <a:rPr lang="en-US" sz="900" dirty="0">
                <a:solidFill>
                  <a:srgbClr val="505050"/>
                </a:solidFill>
                <a:latin typeface="Segoe UI Semilight"/>
              </a:rPr>
              <a:t> or </a:t>
            </a:r>
            <a:r>
              <a:rPr lang="en-US" sz="900" dirty="0" err="1">
                <a:solidFill>
                  <a:srgbClr val="505050"/>
                </a:solidFill>
                <a:latin typeface="Segoe UI Semilight"/>
              </a:rPr>
              <a:t>FeedResponse</a:t>
            </a:r>
            <a:r>
              <a:rPr lang="en-US" sz="900" dirty="0">
                <a:solidFill>
                  <a:srgbClr val="505050"/>
                </a:solidFill>
                <a:latin typeface="Segoe UI Semilight"/>
              </a:rPr>
              <a:t> in the SDK</a:t>
            </a:r>
          </a:p>
          <a:p>
            <a:pPr marL="171450" indent="-171450">
              <a:buFont typeface="Arial" panose="020B0604020202020204" pitchFamily="34" charset="0"/>
              <a:buChar char="•"/>
            </a:pPr>
            <a:r>
              <a:rPr lang="en-US" b="1" dirty="0"/>
              <a:t>Number of indexed terms</a:t>
            </a:r>
          </a:p>
          <a:p>
            <a:pPr marL="388712" lvl="1" indent="-171450">
              <a:buFont typeface="Arial" panose="020B0604020202020204" pitchFamily="34" charset="0"/>
              <a:buChar char="•"/>
            </a:pPr>
            <a:r>
              <a:rPr lang="en-US" dirty="0"/>
              <a:t>Every write operation will require the indexer to run</a:t>
            </a:r>
          </a:p>
          <a:p>
            <a:pPr marL="388712" lvl="1" indent="-171450">
              <a:buFont typeface="Arial" panose="020B0604020202020204" pitchFamily="34" charset="0"/>
              <a:buChar char="•"/>
            </a:pPr>
            <a:r>
              <a:rPr lang="en-US" dirty="0"/>
              <a:t>The more indexed terms you have, the more indexing will be directly having an effect on the RU charge</a:t>
            </a:r>
          </a:p>
          <a:p>
            <a:pPr marL="388712" lvl="1" indent="-171450">
              <a:buFont typeface="Arial" panose="020B0604020202020204" pitchFamily="34" charset="0"/>
              <a:buChar char="•"/>
            </a:pPr>
            <a:r>
              <a:rPr lang="en-US" dirty="0"/>
              <a:t>You can optimize for this by fine-tuning your index policy to include only fields and/or paths certain to be used in queries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tenant of the Cosmos DB service starts by provisioning a database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are the fundamental units of distribution and high availability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At the account level, you can configure the region[s] for your data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also contain the globally unique DNS name used for API requests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set the default consistency level for requests at the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manage or create accounts using the Azure portal, Azure Resource Manager templates, the Azure CLI, or Azure PowerShell.</a:t>
            </a:r>
          </a:p>
          <a:p>
            <a:pPr marL="171450" indent="-171450">
              <a:buFont typeface="Arial" panose="020B0604020202020204" pitchFamily="34" charset="0"/>
              <a:buChar char="•"/>
            </a:pPr>
            <a:r>
              <a:rPr lang="en-US" dirty="0"/>
              <a:t>A database account manages one or more databases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Entities under the tenant’s database account – databases, users, permissions, containers etc. are referred to as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7390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creating a new account in the portal, you must first select an API for your workload</a:t>
            </a:r>
          </a:p>
          <a:p>
            <a:pPr marL="171450" indent="-171450">
              <a:buFont typeface="Arial" panose="020B0604020202020204" pitchFamily="34" charset="0"/>
              <a:buChar char="•"/>
            </a:pPr>
            <a:r>
              <a:rPr lang="en-US" dirty="0"/>
              <a:t>The API selection cannot be changed after the account is created</a:t>
            </a:r>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29083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Portal will use a step-by-step wizard with tabs for various configuration options</a:t>
            </a:r>
          </a:p>
          <a:p>
            <a:pPr marL="171450" indent="-171450">
              <a:buFont typeface="Arial" panose="020B0604020202020204" pitchFamily="34" charset="0"/>
              <a:buChar char="•"/>
            </a:pPr>
            <a:r>
              <a:rPr lang="en-US" dirty="0"/>
              <a:t>Only the options in the </a:t>
            </a:r>
            <a:r>
              <a:rPr lang="en-US" b="1" dirty="0"/>
              <a:t>Basics</a:t>
            </a:r>
            <a:r>
              <a:rPr lang="en-US" b="0" dirty="0"/>
              <a:t> tab are required to create an Azure Cosmos DB account</a:t>
            </a:r>
          </a:p>
          <a:p>
            <a:pPr marL="171450" indent="-171450">
              <a:buFont typeface="Arial" panose="020B0604020202020204" pitchFamily="34" charset="0"/>
              <a:buChar char="•"/>
            </a:pPr>
            <a:r>
              <a:rPr lang="en-US" b="0" dirty="0"/>
              <a:t>Here you can configure options such as:</a:t>
            </a:r>
          </a:p>
          <a:p>
            <a:pPr marL="388712" lvl="1" indent="-171450">
              <a:buFont typeface="Arial" panose="020B0604020202020204" pitchFamily="34" charset="0"/>
              <a:buChar char="•"/>
            </a:pPr>
            <a:r>
              <a:rPr lang="en-US" b="0" dirty="0"/>
              <a:t>The globally unique name of your account</a:t>
            </a:r>
          </a:p>
          <a:p>
            <a:pPr marL="388712" lvl="1" indent="-171450">
              <a:buFont typeface="Arial" panose="020B0604020202020204" pitchFamily="34" charset="0"/>
              <a:buChar char="•"/>
            </a:pPr>
            <a:r>
              <a:rPr lang="en-US" b="0" dirty="0"/>
              <a:t>The location (Azure region) for the account</a:t>
            </a:r>
          </a:p>
          <a:p>
            <a:pPr marL="388712" lvl="1" indent="-171450">
              <a:buFont typeface="Arial" panose="020B0604020202020204" pitchFamily="34" charset="0"/>
              <a:buChar char="•"/>
            </a:pPr>
            <a:r>
              <a:rPr lang="en-US" b="0" dirty="0"/>
              <a:t>Capacity mode (provisioned throughput or serverless)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15943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 database is a logical unit of management for containers in Azure Cosmos DB SQL 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An Azure Cosmos DB database manages users, permissions and containers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Within the database, you can find one or more containers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7377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Containers are the fundamental unit of scalability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With Azure Cosmos DB, you provision throughput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optionally configure an indexing policy or a default time-to-live value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will automatically and transparently partition the data in a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382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 Cosmos DB resource container is a schema-agnostic container of arbitrary user-generated JSON items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Containers can also store JavaScript based stored procedures, triggers and user-defined-functions (UDFs)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for Azure Cosmos DB stores individual documents in JSON format as </a:t>
            </a:r>
            <a:r>
              <a:rPr lang="en-US" b="0" i="1" dirty="0">
                <a:solidFill>
                  <a:srgbClr val="171717"/>
                </a:solidFill>
                <a:effectLst/>
                <a:latin typeface="Segoe UI" panose="020B0502040204020203" pitchFamily="34" charset="0"/>
              </a:rPr>
              <a:t>items</a:t>
            </a:r>
            <a:r>
              <a:rPr lang="en-US" b="0" i="0" dirty="0">
                <a:solidFill>
                  <a:srgbClr val="171717"/>
                </a:solidFill>
                <a:effectLst/>
                <a:latin typeface="Segoe UI" panose="020B0502040204020203" pitchFamily="34" charset="0"/>
              </a:rPr>
              <a:t> within the container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natively supports JSON files and can provide fast and predictable performance because write operations on JSON documents are atomic</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828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6/17/2021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7796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994D-FC98-4CE5-9DE6-FBEAFD7B79C7}"/>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88FE6D3-B3C7-4E63-980B-200AE1AF573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C7F8AA7-F116-406E-A4AB-9CF96A3C412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43570302-1A14-4811-950E-7B5EF3FED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F1B03-145C-4549-96B7-331837494DD8}"/>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796229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22CB-E549-4D68-A980-C2B8E33C9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71B-9728-4248-BD9B-0B3EE4C6C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2D9FD-2A2E-4ACD-A522-8926CCABDC8B}"/>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C1D42B21-F204-40F2-B6B0-2E406929F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FC93D-5D81-451E-8B8B-8C945CEBF844}"/>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37486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5FA-2353-4280-9A95-D75F0A3C017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789AC09-6779-4997-9151-EA34F302932A}"/>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74A414-A0E8-4422-B660-387CBC38C73C}"/>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94AFA451-21E7-495E-9FD3-F7BDDD285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EA1BB-3AD8-49C0-8EA3-8DC6ABEC928B}"/>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02889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559-FF04-4D7D-94AE-562BF4CA9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73166-5FAF-46C4-B703-91D336689D7F}"/>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4034D-D520-406B-B689-018BD050985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AFD953-B56E-4ACC-9DFB-ECD97EC6E32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69EA6771-5BF6-4434-8FFB-8A12ED0D9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BF476-F33C-41D4-8ED6-82A5C9B8E8A2}"/>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6236047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C06-F2F5-470E-AA0A-EC4B5F8DF9F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F0682-1B89-4E5B-8AFB-A8BCF8D46049}"/>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C37BB6A-B035-4E9E-B4AA-AD5B0C00B96B}"/>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87950-3D95-4001-A413-77C06B54E6B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68AB11E3-6BC7-415A-9467-4AAC6299FD96}"/>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EB231-6EB2-4344-BC00-544A24A3BE94}"/>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8" name="Footer Placeholder 7">
            <a:extLst>
              <a:ext uri="{FF2B5EF4-FFF2-40B4-BE49-F238E27FC236}">
                <a16:creationId xmlns:a16="http://schemas.microsoft.com/office/drawing/2014/main" id="{B852D5BE-737D-45CF-A97A-A06C8C09A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DB5DB7-0DB4-4782-965A-83F19AA0E1C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3331871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8C29-10D4-481D-B4A1-336DD8204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FEC56-B04D-4565-BB91-2742C97BB77D}"/>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4" name="Footer Placeholder 3">
            <a:extLst>
              <a:ext uri="{FF2B5EF4-FFF2-40B4-BE49-F238E27FC236}">
                <a16:creationId xmlns:a16="http://schemas.microsoft.com/office/drawing/2014/main" id="{D916EF4A-4DD0-4040-9CBD-7AAC0F06D5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DCAD1-319B-4E34-AE10-9FD9A39F78D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5898804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0AA20-796B-4552-ACEA-A4C5FE6D909B}"/>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3" name="Footer Placeholder 2">
            <a:extLst>
              <a:ext uri="{FF2B5EF4-FFF2-40B4-BE49-F238E27FC236}">
                <a16:creationId xmlns:a16="http://schemas.microsoft.com/office/drawing/2014/main" id="{C1C8AAF5-5FA9-470F-B7A8-8482E3FA8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38FA1-F18E-437B-975F-5A2EF8AB9B53}"/>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1302767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294E-DA51-47E2-86FC-8AEB78CD44C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35FFC31C-E977-44E3-A60F-0A2605453E9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92715-3539-43A6-87BF-239A094C78C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47586C54-F87B-48D7-A28E-60B1ACDC8203}"/>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66F3D11D-FF4C-4889-8D4F-B2597C615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43656-C7AE-43C9-A831-BABB7E4D4EB5}"/>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528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C500-061C-433A-A303-00B7664F422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D9BCE1D7-46EF-4B1B-9C74-A3B766F8787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ED7AA03-E3F5-4838-AE3F-F9C57628D70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79E417D-F77E-4CC6-BB7A-44C7A8A32170}"/>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6" name="Footer Placeholder 5">
            <a:extLst>
              <a:ext uri="{FF2B5EF4-FFF2-40B4-BE49-F238E27FC236}">
                <a16:creationId xmlns:a16="http://schemas.microsoft.com/office/drawing/2014/main" id="{090B3775-11CF-492A-848E-808F801DE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8BD19-FCF0-4DDA-B390-80B24DCF8009}"/>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8765060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51CF-65B2-4D9F-94D5-AFCAAB0E1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4A477-7047-426D-84C3-C60451832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BB985-B953-4A44-BEAD-D5F447B41E72}"/>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DCC2FBC4-FC2A-4A07-B0BD-44B6E6E64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EBEC8-7423-46E7-96D5-4583D34D6FF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6141857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8A5DE0-DE5B-4869-A8C7-BCB83932E46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2E9464-F33C-4E4D-B41B-A9F090CE5CF9}"/>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40721-6009-4B6F-A094-390E395EF9BC}"/>
              </a:ext>
            </a:extLst>
          </p:cNvPr>
          <p:cNvSpPr>
            <a:spLocks noGrp="1"/>
          </p:cNvSpPr>
          <p:nvPr>
            <p:ph type="dt" sz="half" idx="10"/>
          </p:nvPr>
        </p:nvSpPr>
        <p:spPr/>
        <p:txBody>
          <a:body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6332EFD6-BB84-4FAC-B6C4-0AF5F9EB6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E0E27-49E8-457B-A2FF-73C245246F3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84227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2.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7.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584F8-D123-4D63-9166-EA85F439FB2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BC576-7021-410A-8770-A5DE9BB2F7E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EFE5B-D4FB-420A-99B5-13BC96C793D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55E8E01-F61E-4342-A3A6-7D651BB7E181}" type="datetimeFigureOut">
              <a:rPr lang="en-US" smtClean="0"/>
              <a:t>6/17/2021</a:t>
            </a:fld>
            <a:endParaRPr lang="en-US"/>
          </a:p>
        </p:txBody>
      </p:sp>
      <p:sp>
        <p:nvSpPr>
          <p:cNvPr id="5" name="Footer Placeholder 4">
            <a:extLst>
              <a:ext uri="{FF2B5EF4-FFF2-40B4-BE49-F238E27FC236}">
                <a16:creationId xmlns:a16="http://schemas.microsoft.com/office/drawing/2014/main" id="{67A61EDD-231C-4DBB-8A35-50D9E588104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1BE3C-AC94-4921-9F42-B7D74CF1A5F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7B1990D-E6CF-4C8F-BC78-901EE6916EB4}" type="slidenum">
              <a:rPr lang="en-US" smtClean="0"/>
              <a:t>‹#›</a:t>
            </a:fld>
            <a:endParaRPr lang="en-US"/>
          </a:p>
        </p:txBody>
      </p:sp>
    </p:spTree>
    <p:extLst>
      <p:ext uri="{BB962C8B-B14F-4D97-AF65-F5344CB8AC3E}">
        <p14:creationId xmlns:p14="http://schemas.microsoft.com/office/powerpoint/2010/main" val="1764324258"/>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learn/modules/try-azure-cosmos-db-core-api/" TargetMode="External"/><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customXml" Target="../ink/ink4.xml"/><Relationship Id="rId5" Type="http://schemas.openxmlformats.org/officeDocument/2006/relationships/image" Target="../media/image43.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68.xml"/><Relationship Id="rId5" Type="http://schemas.openxmlformats.org/officeDocument/2006/relationships/image" Target="../media/image43.png"/><Relationship Id="rId4" Type="http://schemas.openxmlformats.org/officeDocument/2006/relationships/customXml" Target="../ink/ink5.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8.xml"/><Relationship Id="rId6" Type="http://schemas.openxmlformats.org/officeDocument/2006/relationships/customXml" Target="../ink/ink7.xml"/><Relationship Id="rId5" Type="http://schemas.openxmlformats.org/officeDocument/2006/relationships/image" Target="../media/image48.png"/><Relationship Id="rId4" Type="http://schemas.openxmlformats.org/officeDocument/2006/relationships/customXml" Target="../ink/ink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modules/model-partition-data-azure-cosmos-db/" TargetMode="External"/><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0B2432-DB24-49A0-A255-F7851BB003F0}"/>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23004" y="1866037"/>
            <a:ext cx="5081461" cy="279762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Open standard document format </a:t>
            </a:r>
          </a:p>
          <a:p>
            <a:pPr marL="294675" indent="-294675">
              <a:spcAft>
                <a:spcPts val="612"/>
              </a:spcAft>
              <a:buFont typeface="Arial" panose="020B0604020202020204" pitchFamily="34" charset="0"/>
              <a:buChar char="•"/>
            </a:pPr>
            <a:r>
              <a:rPr lang="en-US" sz="2240" dirty="0">
                <a:solidFill>
                  <a:schemeClr val="bg1"/>
                </a:solidFill>
              </a:rPr>
              <a:t>Language-independent data format</a:t>
            </a:r>
          </a:p>
          <a:p>
            <a:pPr marL="294675" indent="-294675">
              <a:spcAft>
                <a:spcPts val="612"/>
              </a:spcAft>
              <a:buFont typeface="Arial" panose="020B0604020202020204" pitchFamily="34" charset="0"/>
              <a:buChar char="•"/>
            </a:pPr>
            <a:r>
              <a:rPr lang="en-US" sz="2240" dirty="0">
                <a:solidFill>
                  <a:schemeClr val="bg1"/>
                </a:solidFill>
              </a:rPr>
              <a:t>Made up of attribute–value pairs </a:t>
            </a:r>
          </a:p>
          <a:p>
            <a:pPr marL="294675" indent="-294675">
              <a:spcAft>
                <a:spcPts val="612"/>
              </a:spcAft>
              <a:buFont typeface="Arial" panose="020B0604020202020204" pitchFamily="34" charset="0"/>
              <a:buChar char="•"/>
            </a:pPr>
            <a:r>
              <a:rPr lang="en-US" sz="2240" dirty="0">
                <a:solidFill>
                  <a:schemeClr val="bg1"/>
                </a:solidFill>
              </a:rPr>
              <a:t>Supports recursive embedding</a:t>
            </a:r>
          </a:p>
          <a:p>
            <a:pPr marL="294675" indent="-294675">
              <a:spcAft>
                <a:spcPts val="612"/>
              </a:spcAft>
              <a:buFont typeface="Arial" panose="020B0604020202020204" pitchFamily="34" charset="0"/>
              <a:buChar char="•"/>
            </a:pPr>
            <a:r>
              <a:rPr lang="en-US" sz="2240" dirty="0">
                <a:solidFill>
                  <a:schemeClr val="bg1"/>
                </a:solidFill>
              </a:rPr>
              <a:t>Supports embedded arrays</a:t>
            </a:r>
          </a:p>
          <a:p>
            <a:pPr marL="294675" indent="-294675">
              <a:spcAft>
                <a:spcPts val="612"/>
              </a:spcAft>
              <a:buFont typeface="Arial" panose="020B0604020202020204" pitchFamily="34" charset="0"/>
              <a:buChar char="•"/>
            </a:pPr>
            <a:r>
              <a:rPr lang="en-US" sz="2240" dirty="0">
                <a:solidFill>
                  <a:schemeClr val="bg1"/>
                </a:solidFill>
              </a:rPr>
              <a:t>Flexible schema</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Items = JSON Documents</a:t>
            </a:r>
          </a:p>
        </p:txBody>
      </p:sp>
      <p:pic>
        <p:nvPicPr>
          <p:cNvPr id="8" name="Graphic 7">
            <a:extLst>
              <a:ext uri="{FF2B5EF4-FFF2-40B4-BE49-F238E27FC236}">
                <a16:creationId xmlns:a16="http://schemas.microsoft.com/office/drawing/2014/main" id="{B9DD599E-91A7-4BDA-B7A8-EE495FB44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Tree>
    <p:extLst>
      <p:ext uri="{BB962C8B-B14F-4D97-AF65-F5344CB8AC3E}">
        <p14:creationId xmlns:p14="http://schemas.microsoft.com/office/powerpoint/2010/main" val="29405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DF56D6-38E8-4F65-B6D1-C202E31FA237}"/>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fullName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"Franklin Ye"</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salesOrderCount</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098658"/>
                </a:solidFill>
                <a:effectLst/>
                <a:highlight>
                  <a:srgbClr val="FFFF00"/>
                </a:highlight>
                <a:latin typeface="Cascadia Code" panose="020B0609020000020004" pitchFamily="49" charset="0"/>
              </a:rPr>
              <a:t>2</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Data Types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31423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Supports simple values stored in common data types:</a:t>
            </a:r>
            <a:endParaRPr lang="en-US" sz="2240" dirty="0">
              <a:solidFill>
                <a:schemeClr val="bg1"/>
              </a:solidFill>
              <a:latin typeface="Segoe UI Semilight" panose="020B0402040204020203" pitchFamily="34" charset="0"/>
            </a:endParaRP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Strings</a:t>
            </a:r>
          </a:p>
          <a:p>
            <a:pPr>
              <a:spcAft>
                <a:spcPts val="612"/>
              </a:spcAft>
            </a:pPr>
            <a:r>
              <a:rPr lang="en-US" sz="2240" dirty="0">
                <a:solidFill>
                  <a:schemeClr val="accent2"/>
                </a:solidFill>
              </a:rPr>
              <a:t>	Integer numbers</a:t>
            </a:r>
          </a:p>
          <a:p>
            <a:pPr>
              <a:spcAft>
                <a:spcPts val="612"/>
              </a:spcAft>
            </a:pPr>
            <a:r>
              <a:rPr lang="en-US" sz="2240" dirty="0">
                <a:solidFill>
                  <a:schemeClr val="accent2"/>
                </a:solidFill>
                <a:latin typeface="Segoe UI Semilight" panose="020B0402040204020203" pitchFamily="34" charset="0"/>
              </a:rPr>
              <a:t>	Floating point numbers</a:t>
            </a:r>
          </a:p>
          <a:p>
            <a:pPr>
              <a:spcAft>
                <a:spcPts val="612"/>
              </a:spcAft>
            </a:pPr>
            <a:r>
              <a:rPr lang="en-US" sz="2240" dirty="0">
                <a:solidFill>
                  <a:schemeClr val="accent2"/>
                </a:solidFill>
              </a:rPr>
              <a:t>	Boolean</a:t>
            </a:r>
          </a:p>
          <a:p>
            <a:pPr>
              <a:spcAft>
                <a:spcPts val="612"/>
              </a:spcAft>
            </a:pPr>
            <a:r>
              <a:rPr lang="en-US" sz="2240" dirty="0">
                <a:solidFill>
                  <a:schemeClr val="accent2"/>
                </a:solidFill>
              </a:rPr>
              <a:t>	Null</a:t>
            </a:r>
            <a:endParaRPr lang="en-US" sz="2240" dirty="0">
              <a:solidFill>
                <a:schemeClr val="bg1"/>
              </a:solidFill>
            </a:endParaRP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10595985" y="665737"/>
            <a:ext cx="1500553" cy="330234"/>
          </a:xfrm>
          <a:prstGeom prst="wedgeRectCallout">
            <a:avLst>
              <a:gd name="adj1" fmla="val -55729"/>
              <a:gd name="adj2" fmla="val 95632"/>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string</a:t>
            </a:r>
          </a:p>
        </p:txBody>
      </p:sp>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435769" y="5515183"/>
            <a:ext cx="1500553" cy="330234"/>
          </a:xfrm>
          <a:prstGeom prst="wedgeRectCallout">
            <a:avLst>
              <a:gd name="adj1" fmla="val -81771"/>
              <a:gd name="adj2" fmla="val 8616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number</a:t>
            </a:r>
          </a:p>
        </p:txBody>
      </p:sp>
    </p:spTree>
    <p:extLst>
      <p:ext uri="{BB962C8B-B14F-4D97-AF65-F5344CB8AC3E}">
        <p14:creationId xmlns:p14="http://schemas.microsoft.com/office/powerpoint/2010/main" val="5169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3338A73-6C97-4456-9A7C-972754F09682}"/>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"password"</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"hash"</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"GQF7qjEgMk="</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"salt"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"12C0F5A5"</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7" name="TextBox 6">
            <a:extLst>
              <a:ext uri="{FF2B5EF4-FFF2-40B4-BE49-F238E27FC236}">
                <a16:creationId xmlns:a16="http://schemas.microsoft.com/office/drawing/2014/main" id="{BAA1FBEB-DDBA-4661-AD31-A9D731545979}"/>
              </a:ext>
            </a:extLst>
          </p:cNvPr>
          <p:cNvSpPr txBox="1"/>
          <p:nvPr/>
        </p:nvSpPr>
        <p:spPr>
          <a:xfrm>
            <a:off x="7067338" y="290973"/>
            <a:ext cx="5029200" cy="5943600"/>
          </a:xfrm>
          <a:prstGeom prst="rect">
            <a:avLst/>
          </a:prstGeom>
          <a:noFill/>
        </p:spPr>
        <p:txBody>
          <a:bodyPr wrap="none" lIns="0" tIns="0" rIns="0" bIns="0" rtlCol="0">
            <a:noAutofit/>
          </a:bodyPr>
          <a:lstStyle/>
          <a:p>
            <a:endParaRPr lang="en-US" sz="1750" b="0" dirty="0">
              <a:solidFill>
                <a:srgbClr val="000000"/>
              </a:solidFill>
              <a:effectLst/>
              <a:latin typeface="Cascadia Code" panose="020B0609020000020004" pitchFamily="49"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Objects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6705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Dictionary of key-value pairs</a:t>
            </a:r>
          </a:p>
          <a:p>
            <a:pPr marL="294675" indent="-294675">
              <a:spcAft>
                <a:spcPts val="612"/>
              </a:spcAft>
              <a:buFont typeface="Arial" panose="020B0604020202020204" pitchFamily="34" charset="0"/>
              <a:buChar char="•"/>
            </a:pPr>
            <a:r>
              <a:rPr lang="en-US" sz="2240" dirty="0">
                <a:solidFill>
                  <a:schemeClr val="bg1"/>
                </a:solidFill>
              </a:rPr>
              <a:t>Surrounded by curly braces</a:t>
            </a:r>
          </a:p>
          <a:p>
            <a:pPr marL="294675" indent="-294675">
              <a:spcAft>
                <a:spcPts val="612"/>
              </a:spcAft>
              <a:buFont typeface="Arial" panose="020B0604020202020204" pitchFamily="34" charset="0"/>
              <a:buChar char="•"/>
            </a:pPr>
            <a:r>
              <a:rPr lang="en-US" sz="2240" dirty="0">
                <a:solidFill>
                  <a:schemeClr val="bg1"/>
                </a:solidFill>
              </a:rPr>
              <a:t>Can be embedded within each other for complex domain representation</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501069" y="5712315"/>
            <a:ext cx="1500553" cy="330234"/>
          </a:xfrm>
          <a:prstGeom prst="wedgeRectCallout">
            <a:avLst>
              <a:gd name="adj1" fmla="val -72917"/>
              <a:gd name="adj2" fmla="val -98431"/>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object</a:t>
            </a:r>
          </a:p>
        </p:txBody>
      </p:sp>
    </p:spTree>
    <p:extLst>
      <p:ext uri="{BB962C8B-B14F-4D97-AF65-F5344CB8AC3E}">
        <p14:creationId xmlns:p14="http://schemas.microsoft.com/office/powerpoint/2010/main" val="3933876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C83599-5415-4544-AAB1-471AEFDF3C4F}"/>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"addresses"</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1796 Westbury Drive</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cityStateZip</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Melton, VIC 3337 AU</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9505 </a:t>
            </a:r>
            <a:r>
              <a:rPr lang="en-US" sz="1400" b="0" dirty="0" err="1">
                <a:solidFill>
                  <a:srgbClr val="A31515"/>
                </a:solidFill>
                <a:effectLst/>
                <a:highlight>
                  <a:srgbClr val="FFFF00"/>
                </a:highlight>
                <a:latin typeface="Cascadia Code" panose="020B0609020000020004" pitchFamily="49" charset="0"/>
              </a:rPr>
              <a:t>Hargate</a:t>
            </a:r>
            <a:r>
              <a:rPr lang="en-US" sz="1400" b="0" dirty="0">
                <a:solidFill>
                  <a:srgbClr val="A31515"/>
                </a:solidFill>
                <a:effectLst/>
                <a:highlight>
                  <a:srgbClr val="FFFF00"/>
                </a:highlight>
                <a:latin typeface="Cascadia Code" panose="020B0609020000020004" pitchFamily="49" charset="0"/>
              </a:rPr>
              <a:t> Court</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"Zip"</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Bellflower, CA 90706 US</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Arrays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1800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Set of multiple JSON object literals</a:t>
            </a:r>
          </a:p>
          <a:p>
            <a:pPr marL="294675" indent="-294675">
              <a:spcAft>
                <a:spcPts val="612"/>
              </a:spcAft>
              <a:buFont typeface="Arial" panose="020B0604020202020204" pitchFamily="34" charset="0"/>
              <a:buChar char="•"/>
            </a:pPr>
            <a:r>
              <a:rPr lang="en-US" sz="2240" dirty="0">
                <a:solidFill>
                  <a:schemeClr val="bg1"/>
                </a:solidFill>
              </a:rPr>
              <a:t>Useful for child objects that are unpredictable in quantity</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9813832" y="2197552"/>
            <a:ext cx="1500553" cy="330234"/>
          </a:xfrm>
          <a:prstGeom prst="wedgeRectCallout">
            <a:avLst>
              <a:gd name="adj1" fmla="val -83854"/>
              <a:gd name="adj2" fmla="val 3334"/>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array</a:t>
            </a:r>
          </a:p>
        </p:txBody>
      </p:sp>
    </p:spTree>
    <p:extLst>
      <p:ext uri="{BB962C8B-B14F-4D97-AF65-F5344CB8AC3E}">
        <p14:creationId xmlns:p14="http://schemas.microsoft.com/office/powerpoint/2010/main" val="914516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Try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13716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Dynamically provisioning the right amount of throughput for your application workloads</a:t>
            </a:r>
          </a:p>
        </p:txBody>
      </p:sp>
      <p:grpSp>
        <p:nvGrpSpPr>
          <p:cNvPr id="12" name="Group 11">
            <a:extLst>
              <a:ext uri="{FF2B5EF4-FFF2-40B4-BE49-F238E27FC236}">
                <a16:creationId xmlns:a16="http://schemas.microsoft.com/office/drawing/2014/main" id="{2D4E6012-528C-4718-AFC1-DAF4BDAACE4A}"/>
              </a:ext>
            </a:extLst>
          </p:cNvPr>
          <p:cNvGrpSpPr/>
          <p:nvPr/>
        </p:nvGrpSpPr>
        <p:grpSpPr>
          <a:xfrm>
            <a:off x="6065520" y="849147"/>
            <a:ext cx="4857386" cy="5296229"/>
            <a:chOff x="7492686" y="1373115"/>
            <a:chExt cx="3971240" cy="4330024"/>
          </a:xfrm>
        </p:grpSpPr>
        <p:pic>
          <p:nvPicPr>
            <p:cNvPr id="82" name="Picture 81" descr="A close up of graphics&#10;&#10;Description automatically generated">
              <a:extLst>
                <a:ext uri="{FF2B5EF4-FFF2-40B4-BE49-F238E27FC236}">
                  <a16:creationId xmlns:a16="http://schemas.microsoft.com/office/drawing/2014/main" id="{51A63D57-832D-4500-AC64-2B7C799A3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85" name="TextBox 84">
              <a:extLst>
                <a:ext uri="{FF2B5EF4-FFF2-40B4-BE49-F238E27FC236}">
                  <a16:creationId xmlns:a16="http://schemas.microsoft.com/office/drawing/2014/main" id="{D5A0C5B6-DC3F-4E6A-86D8-87AEB67886E1}"/>
                </a:ext>
              </a:extLst>
            </p:cNvPr>
            <p:cNvSpPr txBox="1"/>
            <p:nvPr/>
          </p:nvSpPr>
          <p:spPr>
            <a:xfrm>
              <a:off x="9212524" y="1373115"/>
              <a:ext cx="452955" cy="452955"/>
            </a:xfrm>
            <a:prstGeom prst="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3" name="Graphic 2">
              <a:extLst>
                <a:ext uri="{FF2B5EF4-FFF2-40B4-BE49-F238E27FC236}">
                  <a16:creationId xmlns:a16="http://schemas.microsoft.com/office/drawing/2014/main" id="{D5974CAE-7DD5-4237-A376-88CC7FFE9A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7" name="Group 6">
              <a:extLst>
                <a:ext uri="{FF2B5EF4-FFF2-40B4-BE49-F238E27FC236}">
                  <a16:creationId xmlns:a16="http://schemas.microsoft.com/office/drawing/2014/main" id="{AB9EFF68-8B34-40CF-B63D-0031347CDBD7}"/>
                </a:ext>
              </a:extLst>
            </p:cNvPr>
            <p:cNvGrpSpPr/>
            <p:nvPr/>
          </p:nvGrpSpPr>
          <p:grpSpPr>
            <a:xfrm>
              <a:off x="8687176" y="1986525"/>
              <a:ext cx="1431406" cy="281354"/>
              <a:chOff x="8666071" y="3382801"/>
              <a:chExt cx="1431406" cy="281354"/>
            </a:xfrm>
          </p:grpSpPr>
          <p:cxnSp>
            <p:nvCxnSpPr>
              <p:cNvPr id="6" name="Straight Arrow Connector 5">
                <a:extLst>
                  <a:ext uri="{FF2B5EF4-FFF2-40B4-BE49-F238E27FC236}">
                    <a16:creationId xmlns:a16="http://schemas.microsoft.com/office/drawing/2014/main" id="{9BB5A29C-53E2-40C6-AAE1-47ECEA57DE50}"/>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B4B5C8D2-2907-4401-A164-68196B1B8E31}"/>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 name="Group 8">
              <a:extLst>
                <a:ext uri="{FF2B5EF4-FFF2-40B4-BE49-F238E27FC236}">
                  <a16:creationId xmlns:a16="http://schemas.microsoft.com/office/drawing/2014/main" id="{454FF49C-AF85-4D6E-977C-702741877FA8}"/>
                </a:ext>
              </a:extLst>
            </p:cNvPr>
            <p:cNvGrpSpPr/>
            <p:nvPr/>
          </p:nvGrpSpPr>
          <p:grpSpPr>
            <a:xfrm>
              <a:off x="7654589" y="3589759"/>
              <a:ext cx="3758850" cy="2113380"/>
              <a:chOff x="7654589" y="4290579"/>
              <a:chExt cx="3758850" cy="2113380"/>
            </a:xfrm>
          </p:grpSpPr>
          <p:sp>
            <p:nvSpPr>
              <p:cNvPr id="96" name="Rectangle 95">
                <a:extLst>
                  <a:ext uri="{FF2B5EF4-FFF2-40B4-BE49-F238E27FC236}">
                    <a16:creationId xmlns:a16="http://schemas.microsoft.com/office/drawing/2014/main" id="{613F8007-7DE1-4697-9307-D04E6B7E9008}"/>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64D92767-1EB4-4DBE-85C0-025BC2EA06AF}"/>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0" name="Oval 139">
                <a:extLst>
                  <a:ext uri="{FF2B5EF4-FFF2-40B4-BE49-F238E27FC236}">
                    <a16:creationId xmlns:a16="http://schemas.microsoft.com/office/drawing/2014/main" id="{742E0857-E96B-478A-B23F-FBE0A91EA387}"/>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1" name="Straight Connector 140">
                <a:extLst>
                  <a:ext uri="{FF2B5EF4-FFF2-40B4-BE49-F238E27FC236}">
                    <a16:creationId xmlns:a16="http://schemas.microsoft.com/office/drawing/2014/main" id="{D40FB3C9-3BF2-460D-8F62-480E68CFD81D}"/>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DE88913-F5FD-457A-AA07-C8284C88EAC3}"/>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Oval 136">
                <a:extLst>
                  <a:ext uri="{FF2B5EF4-FFF2-40B4-BE49-F238E27FC236}">
                    <a16:creationId xmlns:a16="http://schemas.microsoft.com/office/drawing/2014/main" id="{3FEDAE6E-9CDA-4E1E-BA7B-C6182E514050}"/>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8" name="Straight Connector 137">
                <a:extLst>
                  <a:ext uri="{FF2B5EF4-FFF2-40B4-BE49-F238E27FC236}">
                    <a16:creationId xmlns:a16="http://schemas.microsoft.com/office/drawing/2014/main" id="{299E76A1-4B32-4BB4-94B8-579F685DCACC}"/>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4184AC71-CC82-474A-A6BF-794D6FC189A9}"/>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4" name="Oval 133">
                <a:extLst>
                  <a:ext uri="{FF2B5EF4-FFF2-40B4-BE49-F238E27FC236}">
                    <a16:creationId xmlns:a16="http://schemas.microsoft.com/office/drawing/2014/main" id="{C87A33D9-A5EC-464E-91B3-011326499AEB}"/>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5" name="Straight Connector 134">
                <a:extLst>
                  <a:ext uri="{FF2B5EF4-FFF2-40B4-BE49-F238E27FC236}">
                    <a16:creationId xmlns:a16="http://schemas.microsoft.com/office/drawing/2014/main" id="{19DAFB66-BA6F-49CA-8D3B-E2BA960B0FC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38219330-1F5A-4D2E-9A5E-B8AD6C725E58}"/>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1" name="Oval 130">
                <a:extLst>
                  <a:ext uri="{FF2B5EF4-FFF2-40B4-BE49-F238E27FC236}">
                    <a16:creationId xmlns:a16="http://schemas.microsoft.com/office/drawing/2014/main" id="{F3899805-6597-4CA0-87CF-F83FEDD7C6FC}"/>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2" name="Straight Connector 131">
                <a:extLst>
                  <a:ext uri="{FF2B5EF4-FFF2-40B4-BE49-F238E27FC236}">
                    <a16:creationId xmlns:a16="http://schemas.microsoft.com/office/drawing/2014/main" id="{1951903F-1844-4358-B7F3-B124AA2B0BF1}"/>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F4B7D29-4EBF-4477-AEEA-AE6452A3B439}"/>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8" name="Oval 127">
                <a:extLst>
                  <a:ext uri="{FF2B5EF4-FFF2-40B4-BE49-F238E27FC236}">
                    <a16:creationId xmlns:a16="http://schemas.microsoft.com/office/drawing/2014/main" id="{413DAC58-CC8D-492A-B023-B9366A64A262}"/>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9" name="Straight Connector 128">
                <a:extLst>
                  <a:ext uri="{FF2B5EF4-FFF2-40B4-BE49-F238E27FC236}">
                    <a16:creationId xmlns:a16="http://schemas.microsoft.com/office/drawing/2014/main" id="{2B1A6001-2048-4D77-8EA9-F38938700D92}"/>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034043B0-B94A-46BB-8D82-034AC9C3049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5" name="Oval 124">
                <a:extLst>
                  <a:ext uri="{FF2B5EF4-FFF2-40B4-BE49-F238E27FC236}">
                    <a16:creationId xmlns:a16="http://schemas.microsoft.com/office/drawing/2014/main" id="{D369FE82-D16C-4280-BD59-C30823C46CF4}"/>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6" name="Straight Connector 125">
                <a:extLst>
                  <a:ext uri="{FF2B5EF4-FFF2-40B4-BE49-F238E27FC236}">
                    <a16:creationId xmlns:a16="http://schemas.microsoft.com/office/drawing/2014/main" id="{A0BF9FCA-81C2-413E-87CE-3326C18170E1}"/>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Flowchart: Direct Access Storage 102">
                <a:extLst>
                  <a:ext uri="{FF2B5EF4-FFF2-40B4-BE49-F238E27FC236}">
                    <a16:creationId xmlns:a16="http://schemas.microsoft.com/office/drawing/2014/main" id="{9D7A34DC-1527-475F-BC71-C9CA435847DE}"/>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8" name="Rectangle 5">
                <a:extLst>
                  <a:ext uri="{FF2B5EF4-FFF2-40B4-BE49-F238E27FC236}">
                    <a16:creationId xmlns:a16="http://schemas.microsoft.com/office/drawing/2014/main" id="{14B926C9-7084-4288-9A72-8423E842F82F}"/>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F1FC1038-67DD-495C-BF2F-4293B0818CCF}"/>
                  </a:ext>
                </a:extLst>
              </p:cNvPr>
              <p:cNvGrpSpPr/>
              <p:nvPr/>
            </p:nvGrpSpPr>
            <p:grpSpPr>
              <a:xfrm>
                <a:off x="8114718" y="4737919"/>
                <a:ext cx="574597" cy="735815"/>
                <a:chOff x="8114718" y="4737919"/>
                <a:chExt cx="574597" cy="735815"/>
              </a:xfrm>
            </p:grpSpPr>
            <p:sp>
              <p:nvSpPr>
                <p:cNvPr id="142" name="Freeform: Shape 141">
                  <a:extLst>
                    <a:ext uri="{FF2B5EF4-FFF2-40B4-BE49-F238E27FC236}">
                      <a16:creationId xmlns:a16="http://schemas.microsoft.com/office/drawing/2014/main" id="{F60165B9-4F0A-4103-9D05-812C40383E0A}"/>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3" name="Freeform: Shape 142">
                  <a:extLst>
                    <a:ext uri="{FF2B5EF4-FFF2-40B4-BE49-F238E27FC236}">
                      <a16:creationId xmlns:a16="http://schemas.microsoft.com/office/drawing/2014/main" id="{9DDF3FF4-AD93-4E7D-A1B8-00AADD8218DD}"/>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4" name="Freeform: Shape 143">
                  <a:extLst>
                    <a:ext uri="{FF2B5EF4-FFF2-40B4-BE49-F238E27FC236}">
                      <a16:creationId xmlns:a16="http://schemas.microsoft.com/office/drawing/2014/main" id="{36D51156-BA08-4B52-8D85-8D3DC8A02079}"/>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5" name="Freeform: Shape 144">
                  <a:extLst>
                    <a:ext uri="{FF2B5EF4-FFF2-40B4-BE49-F238E27FC236}">
                      <a16:creationId xmlns:a16="http://schemas.microsoft.com/office/drawing/2014/main" id="{1A57B95B-3326-4594-B5C3-627192D95445}"/>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05" name="TextBox 104">
                <a:extLst>
                  <a:ext uri="{FF2B5EF4-FFF2-40B4-BE49-F238E27FC236}">
                    <a16:creationId xmlns:a16="http://schemas.microsoft.com/office/drawing/2014/main" id="{71471AAB-DB3A-435C-9719-C75CBDAAA23C}"/>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06" name="TextBox 105">
                <a:extLst>
                  <a:ext uri="{FF2B5EF4-FFF2-40B4-BE49-F238E27FC236}">
                    <a16:creationId xmlns:a16="http://schemas.microsoft.com/office/drawing/2014/main" id="{4E6B2A1B-34C7-4D0F-947A-EF6AEADF5AEB}"/>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07" name="TextBox 106">
                <a:extLst>
                  <a:ext uri="{FF2B5EF4-FFF2-40B4-BE49-F238E27FC236}">
                    <a16:creationId xmlns:a16="http://schemas.microsoft.com/office/drawing/2014/main" id="{1B54BCE5-0B43-4749-8860-A5553EC6AFB4}"/>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3126312"/>
            <a:ext cx="3247476" cy="738664"/>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Throughput</a:t>
            </a:r>
            <a:endParaRPr lang="en-US" sz="4800" dirty="0"/>
          </a:p>
        </p:txBody>
      </p:sp>
    </p:spTree>
    <p:extLst>
      <p:ext uri="{BB962C8B-B14F-4D97-AF65-F5344CB8AC3E}">
        <p14:creationId xmlns:p14="http://schemas.microsoft.com/office/powerpoint/2010/main" val="1044474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36329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Rate-based currency</a:t>
            </a:r>
          </a:p>
          <a:p>
            <a:pPr marL="294675" indent="-294675" defTabSz="951304">
              <a:spcAft>
                <a:spcPts val="612"/>
              </a:spcAft>
              <a:buFont typeface="Arial" panose="020B0604020202020204" pitchFamily="34" charset="0"/>
              <a:buChar char="•"/>
            </a:pPr>
            <a:r>
              <a:rPr lang="en-US" sz="2240" dirty="0">
                <a:solidFill>
                  <a:prstClr val="white"/>
                </a:solidFill>
              </a:rPr>
              <a:t>Abstraction over physical resources </a:t>
            </a:r>
          </a:p>
          <a:p>
            <a:pPr marL="294675" indent="-294675" defTabSz="951304">
              <a:spcAft>
                <a:spcPts val="612"/>
              </a:spcAft>
              <a:buFont typeface="Arial" panose="020B0604020202020204" pitchFamily="34" charset="0"/>
              <a:buChar char="•"/>
            </a:pPr>
            <a:r>
              <a:rPr lang="en-US" sz="2240" dirty="0">
                <a:solidFill>
                  <a:prstClr val="white"/>
                </a:solidFill>
              </a:rPr>
              <a:t>Key to:</a:t>
            </a:r>
          </a:p>
          <a:p>
            <a:pPr defTabSz="951304">
              <a:spcAft>
                <a:spcPts val="612"/>
              </a:spcAft>
            </a:pPr>
            <a:r>
              <a:rPr lang="en-US" sz="2240" dirty="0">
                <a:solidFill>
                  <a:schemeClr val="accent2"/>
                </a:solidFill>
              </a:rPr>
              <a:t>	Multi-tenancy</a:t>
            </a:r>
          </a:p>
          <a:p>
            <a:pPr defTabSz="951304">
              <a:spcAft>
                <a:spcPts val="612"/>
              </a:spcAft>
            </a:pPr>
            <a:r>
              <a:rPr lang="en-US" sz="2240" dirty="0">
                <a:solidFill>
                  <a:schemeClr val="accent2"/>
                </a:solidFill>
              </a:rPr>
              <a:t>	SLAs</a:t>
            </a:r>
          </a:p>
          <a:p>
            <a:pPr defTabSz="951304">
              <a:spcAft>
                <a:spcPts val="612"/>
              </a:spcAft>
            </a:pPr>
            <a:r>
              <a:rPr lang="en-US" sz="2240" dirty="0">
                <a:solidFill>
                  <a:schemeClr val="accent2"/>
                </a:solidFill>
              </a:rPr>
              <a:t>	Cost efficiency</a:t>
            </a:r>
          </a:p>
          <a:p>
            <a:pPr marL="294675" indent="-294675" defTabSz="951304">
              <a:spcAft>
                <a:spcPts val="612"/>
              </a:spcAft>
              <a:buFont typeface="Arial" panose="020B0604020202020204" pitchFamily="34" charset="0"/>
              <a:buChar char="•"/>
            </a:pPr>
            <a:r>
              <a:rPr lang="en-US" sz="2240" dirty="0">
                <a:solidFill>
                  <a:prstClr val="white"/>
                </a:solidFill>
              </a:rPr>
              <a:t>Covers foreground and background activities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grpSp>
        <p:nvGrpSpPr>
          <p:cNvPr id="63" name="Group 62">
            <a:extLst>
              <a:ext uri="{FF2B5EF4-FFF2-40B4-BE49-F238E27FC236}">
                <a16:creationId xmlns:a16="http://schemas.microsoft.com/office/drawing/2014/main" id="{0B9EC170-273A-460A-A6C8-E6CEAE413CD6}"/>
              </a:ext>
            </a:extLst>
          </p:cNvPr>
          <p:cNvGrpSpPr/>
          <p:nvPr/>
        </p:nvGrpSpPr>
        <p:grpSpPr>
          <a:xfrm>
            <a:off x="7694424" y="1407194"/>
            <a:ext cx="4141195" cy="4515333"/>
            <a:chOff x="7492686" y="1373115"/>
            <a:chExt cx="3971240" cy="4330024"/>
          </a:xfrm>
        </p:grpSpPr>
        <p:pic>
          <p:nvPicPr>
            <p:cNvPr id="93" name="Picture 92" descr="A close up of graphics&#10;&#10;Description automatically generated">
              <a:extLst>
                <a:ext uri="{FF2B5EF4-FFF2-40B4-BE49-F238E27FC236}">
                  <a16:creationId xmlns:a16="http://schemas.microsoft.com/office/drawing/2014/main" id="{E0F6CA14-3B09-4956-AC54-73830303E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94" name="TextBox 93">
              <a:extLst>
                <a:ext uri="{FF2B5EF4-FFF2-40B4-BE49-F238E27FC236}">
                  <a16:creationId xmlns:a16="http://schemas.microsoft.com/office/drawing/2014/main" id="{16F880C2-C16D-4D3A-849A-461C3A6654D8}"/>
                </a:ext>
              </a:extLst>
            </p:cNvPr>
            <p:cNvSpPr txBox="1"/>
            <p:nvPr/>
          </p:nvSpPr>
          <p:spPr>
            <a:xfrm>
              <a:off x="9212524" y="1373115"/>
              <a:ext cx="452955" cy="452955"/>
            </a:xfrm>
            <a:prstGeom prst="round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95" name="Graphic 94">
              <a:extLst>
                <a:ext uri="{FF2B5EF4-FFF2-40B4-BE49-F238E27FC236}">
                  <a16:creationId xmlns:a16="http://schemas.microsoft.com/office/drawing/2014/main" id="{91E4E0C5-1C2B-478F-9618-8C04E2505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96" name="Group 95">
              <a:extLst>
                <a:ext uri="{FF2B5EF4-FFF2-40B4-BE49-F238E27FC236}">
                  <a16:creationId xmlns:a16="http://schemas.microsoft.com/office/drawing/2014/main" id="{8AAAA6A1-AD61-42DA-B816-6E15FC65FDDB}"/>
                </a:ext>
              </a:extLst>
            </p:cNvPr>
            <p:cNvGrpSpPr/>
            <p:nvPr/>
          </p:nvGrpSpPr>
          <p:grpSpPr>
            <a:xfrm>
              <a:off x="8687176" y="1986525"/>
              <a:ext cx="1431406" cy="281354"/>
              <a:chOff x="8666071" y="3382801"/>
              <a:chExt cx="1431406" cy="281354"/>
            </a:xfrm>
          </p:grpSpPr>
          <p:cxnSp>
            <p:nvCxnSpPr>
              <p:cNvPr id="127" name="Straight Arrow Connector 126">
                <a:extLst>
                  <a:ext uri="{FF2B5EF4-FFF2-40B4-BE49-F238E27FC236}">
                    <a16:creationId xmlns:a16="http://schemas.microsoft.com/office/drawing/2014/main" id="{44703E4C-A28A-493D-BB61-1B712D12F8F1}"/>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Straight Arrow Connector 127">
                <a:extLst>
                  <a:ext uri="{FF2B5EF4-FFF2-40B4-BE49-F238E27FC236}">
                    <a16:creationId xmlns:a16="http://schemas.microsoft.com/office/drawing/2014/main" id="{4497B0E7-C08B-4843-9754-804B11D45D4C}"/>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7" name="Group 96">
              <a:extLst>
                <a:ext uri="{FF2B5EF4-FFF2-40B4-BE49-F238E27FC236}">
                  <a16:creationId xmlns:a16="http://schemas.microsoft.com/office/drawing/2014/main" id="{C8971315-28D8-47ED-8825-9C9E2728052E}"/>
                </a:ext>
              </a:extLst>
            </p:cNvPr>
            <p:cNvGrpSpPr/>
            <p:nvPr/>
          </p:nvGrpSpPr>
          <p:grpSpPr>
            <a:xfrm>
              <a:off x="7654589" y="3589759"/>
              <a:ext cx="3758850" cy="2113380"/>
              <a:chOff x="7654589" y="4290579"/>
              <a:chExt cx="3758850" cy="2113380"/>
            </a:xfrm>
          </p:grpSpPr>
          <p:sp>
            <p:nvSpPr>
              <p:cNvPr id="98" name="Rectangle 97">
                <a:extLst>
                  <a:ext uri="{FF2B5EF4-FFF2-40B4-BE49-F238E27FC236}">
                    <a16:creationId xmlns:a16="http://schemas.microsoft.com/office/drawing/2014/main" id="{9BD25F61-F68F-4074-844A-F7C6192F528C}"/>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E964A5E2-E759-4E53-8CF7-D06F3623C1A8}"/>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Oval 99">
                <a:extLst>
                  <a:ext uri="{FF2B5EF4-FFF2-40B4-BE49-F238E27FC236}">
                    <a16:creationId xmlns:a16="http://schemas.microsoft.com/office/drawing/2014/main" id="{29C856F7-8802-46AC-A33E-86B2603D0640}"/>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1" name="Straight Connector 100">
                <a:extLst>
                  <a:ext uri="{FF2B5EF4-FFF2-40B4-BE49-F238E27FC236}">
                    <a16:creationId xmlns:a16="http://schemas.microsoft.com/office/drawing/2014/main" id="{11891FDA-64A1-48BF-B471-F0BE829CB083}"/>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54EEDD1-5C3A-4375-8631-E96D8A5BE66C}"/>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0985F071-CCFD-440C-978D-D2D8D24188B1}"/>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4" name="Straight Connector 103">
                <a:extLst>
                  <a:ext uri="{FF2B5EF4-FFF2-40B4-BE49-F238E27FC236}">
                    <a16:creationId xmlns:a16="http://schemas.microsoft.com/office/drawing/2014/main" id="{3E7A7AE7-0EEA-462F-A45C-0A16D3C1102F}"/>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9762D9E-8FE7-4F0F-A7C6-F0C53F48F24B}"/>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6" name="Oval 105">
                <a:extLst>
                  <a:ext uri="{FF2B5EF4-FFF2-40B4-BE49-F238E27FC236}">
                    <a16:creationId xmlns:a16="http://schemas.microsoft.com/office/drawing/2014/main" id="{A4B16388-FDE0-4544-9C28-9945CC2284BA}"/>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7" name="Straight Connector 106">
                <a:extLst>
                  <a:ext uri="{FF2B5EF4-FFF2-40B4-BE49-F238E27FC236}">
                    <a16:creationId xmlns:a16="http://schemas.microsoft.com/office/drawing/2014/main" id="{6B435869-D1AD-4D95-81AD-027386062D4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44839EE2-EB09-4895-A5AC-B75E9060D6BB}"/>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9" name="Oval 108">
                <a:extLst>
                  <a:ext uri="{FF2B5EF4-FFF2-40B4-BE49-F238E27FC236}">
                    <a16:creationId xmlns:a16="http://schemas.microsoft.com/office/drawing/2014/main" id="{31AF0284-EB68-4167-9325-682C703C78F5}"/>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0" name="Straight Connector 109">
                <a:extLst>
                  <a:ext uri="{FF2B5EF4-FFF2-40B4-BE49-F238E27FC236}">
                    <a16:creationId xmlns:a16="http://schemas.microsoft.com/office/drawing/2014/main" id="{0806D323-A2D4-43DE-8161-65678CF44690}"/>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DE94CF5F-0E92-4BC3-A541-C433BCC36E37}"/>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2" name="Oval 111">
                <a:extLst>
                  <a:ext uri="{FF2B5EF4-FFF2-40B4-BE49-F238E27FC236}">
                    <a16:creationId xmlns:a16="http://schemas.microsoft.com/office/drawing/2014/main" id="{55DEAB14-8787-49F6-A9E5-92A82B49C1BE}"/>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A049A044-7BAC-40F2-9404-A2505768C10E}"/>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DF807465-F701-49D2-948D-F99BDC84508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5" name="Oval 114">
                <a:extLst>
                  <a:ext uri="{FF2B5EF4-FFF2-40B4-BE49-F238E27FC236}">
                    <a16:creationId xmlns:a16="http://schemas.microsoft.com/office/drawing/2014/main" id="{9D5DD255-90BE-469F-A73A-26C4F3700212}"/>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DA9CDED6-D861-473B-9CCF-95BF76A5DE85}"/>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Flowchart: Direct Access Storage 116">
                <a:extLst>
                  <a:ext uri="{FF2B5EF4-FFF2-40B4-BE49-F238E27FC236}">
                    <a16:creationId xmlns:a16="http://schemas.microsoft.com/office/drawing/2014/main" id="{DC97CA18-D68F-4FE7-BAB1-6FDEAA429965}"/>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8" name="Rectangle 5">
                <a:extLst>
                  <a:ext uri="{FF2B5EF4-FFF2-40B4-BE49-F238E27FC236}">
                    <a16:creationId xmlns:a16="http://schemas.microsoft.com/office/drawing/2014/main" id="{1D9611C7-A680-484E-95C9-5DF0D0B4394C}"/>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9" name="Group 118">
                <a:extLst>
                  <a:ext uri="{FF2B5EF4-FFF2-40B4-BE49-F238E27FC236}">
                    <a16:creationId xmlns:a16="http://schemas.microsoft.com/office/drawing/2014/main" id="{5E942577-538E-44C9-9F7C-8D2BB3DBE2BA}"/>
                  </a:ext>
                </a:extLst>
              </p:cNvPr>
              <p:cNvGrpSpPr/>
              <p:nvPr/>
            </p:nvGrpSpPr>
            <p:grpSpPr>
              <a:xfrm>
                <a:off x="8114718" y="4737919"/>
                <a:ext cx="574597" cy="735815"/>
                <a:chOff x="8114718" y="4737919"/>
                <a:chExt cx="574597" cy="735815"/>
              </a:xfrm>
            </p:grpSpPr>
            <p:sp>
              <p:nvSpPr>
                <p:cNvPr id="123" name="Freeform: Shape 122">
                  <a:extLst>
                    <a:ext uri="{FF2B5EF4-FFF2-40B4-BE49-F238E27FC236}">
                      <a16:creationId xmlns:a16="http://schemas.microsoft.com/office/drawing/2014/main" id="{E6C90204-8240-4036-8632-04F5ACCEF002}"/>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4" name="Freeform: Shape 123">
                  <a:extLst>
                    <a:ext uri="{FF2B5EF4-FFF2-40B4-BE49-F238E27FC236}">
                      <a16:creationId xmlns:a16="http://schemas.microsoft.com/office/drawing/2014/main" id="{B84C0F6A-D94A-4F85-9071-5AC04B8C9076}"/>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5" name="Freeform: Shape 124">
                  <a:extLst>
                    <a:ext uri="{FF2B5EF4-FFF2-40B4-BE49-F238E27FC236}">
                      <a16:creationId xmlns:a16="http://schemas.microsoft.com/office/drawing/2014/main" id="{1FD9EAAC-2501-4ADC-B863-3C50F4BFABA4}"/>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6" name="Freeform: Shape 125">
                  <a:extLst>
                    <a:ext uri="{FF2B5EF4-FFF2-40B4-BE49-F238E27FC236}">
                      <a16:creationId xmlns:a16="http://schemas.microsoft.com/office/drawing/2014/main" id="{AF6167E7-5A73-457E-B6BE-E1DAACC0FF7C}"/>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20" name="TextBox 119">
                <a:extLst>
                  <a:ext uri="{FF2B5EF4-FFF2-40B4-BE49-F238E27FC236}">
                    <a16:creationId xmlns:a16="http://schemas.microsoft.com/office/drawing/2014/main" id="{DF59BC4B-6079-4B13-8431-91C2E8F03876}"/>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21" name="TextBox 120">
                <a:extLst>
                  <a:ext uri="{FF2B5EF4-FFF2-40B4-BE49-F238E27FC236}">
                    <a16:creationId xmlns:a16="http://schemas.microsoft.com/office/drawing/2014/main" id="{453DEA95-D97C-4107-A6CA-B74506C48478}"/>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22" name="TextBox 121">
                <a:extLst>
                  <a:ext uri="{FF2B5EF4-FFF2-40B4-BE49-F238E27FC236}">
                    <a16:creationId xmlns:a16="http://schemas.microsoft.com/office/drawing/2014/main" id="{35DE4979-9B27-4603-B5F2-B806B22D8DFF}"/>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Tree>
    <p:extLst>
      <p:ext uri="{BB962C8B-B14F-4D97-AF65-F5344CB8AC3E}">
        <p14:creationId xmlns:p14="http://schemas.microsoft.com/office/powerpoint/2010/main" val="2739694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C070AA-71FD-47BA-99B8-DD14C747E0AC}"/>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25058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Normalized across various access methods</a:t>
            </a:r>
          </a:p>
          <a:p>
            <a:pPr defTabSz="951304">
              <a:spcAft>
                <a:spcPts val="612"/>
              </a:spcAft>
            </a:pPr>
            <a:r>
              <a:rPr lang="en-US" sz="2240" dirty="0">
                <a:solidFill>
                  <a:prstClr val="white"/>
                </a:solidFill>
              </a:rPr>
              <a:t>	</a:t>
            </a:r>
            <a:r>
              <a:rPr lang="en-US" sz="2240" dirty="0">
                <a:solidFill>
                  <a:schemeClr val="accent2"/>
                </a:solidFill>
              </a:rPr>
              <a:t>1 RU =  1 read of 1 KB item</a:t>
            </a:r>
            <a:endParaRPr lang="en-US" sz="2240" dirty="0">
              <a:solidFill>
                <a:prstClr val="white"/>
              </a:solidFill>
            </a:endParaRPr>
          </a:p>
          <a:p>
            <a:pPr marL="294675" indent="-294675" defTabSz="951304">
              <a:spcAft>
                <a:spcPts val="612"/>
              </a:spcAft>
              <a:buFont typeface="Arial" panose="020B0604020202020204" pitchFamily="34" charset="0"/>
              <a:buChar char="•"/>
            </a:pPr>
            <a:r>
              <a:rPr lang="en-US" sz="2240" dirty="0">
                <a:solidFill>
                  <a:prstClr val="white"/>
                </a:solidFill>
              </a:rPr>
              <a:t>Each request consumes fixed RUs</a:t>
            </a:r>
          </a:p>
          <a:p>
            <a:pPr marL="294675" indent="-294675" defTabSz="951304">
              <a:spcAft>
                <a:spcPts val="612"/>
              </a:spcAft>
              <a:buFont typeface="Arial" panose="020B0604020202020204" pitchFamily="34" charset="0"/>
              <a:buChar char="•"/>
            </a:pPr>
            <a:r>
              <a:rPr lang="en-US" sz="2240" dirty="0">
                <a:solidFill>
                  <a:prstClr val="white"/>
                </a:solidFill>
              </a:rPr>
              <a:t>Applies to reads, writes, query, and stored procedures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sp>
        <p:nvSpPr>
          <p:cNvPr id="732" name="Rectangle: Rounded Corners 731">
            <a:extLst>
              <a:ext uri="{FF2B5EF4-FFF2-40B4-BE49-F238E27FC236}">
                <a16:creationId xmlns:a16="http://schemas.microsoft.com/office/drawing/2014/main" id="{F7CA9652-FEEF-4366-852B-4F7C9A052106}"/>
              </a:ext>
            </a:extLst>
          </p:cNvPr>
          <p:cNvSpPr/>
          <p:nvPr/>
        </p:nvSpPr>
        <p:spPr bwMode="auto">
          <a:xfrm>
            <a:off x="6781152" y="1586903"/>
            <a:ext cx="828558" cy="799975"/>
          </a:xfrm>
          <a:prstGeom prst="roundRect">
            <a:avLst/>
          </a:prstGeom>
          <a:solidFill>
            <a:schemeClr val="accent1"/>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200" b="1" kern="0" dirty="0">
                <a:gradFill>
                  <a:gsLst>
                    <a:gs pos="0">
                      <a:srgbClr val="FFFFFF"/>
                    </a:gs>
                    <a:gs pos="100000">
                      <a:srgbClr val="FFFFFF"/>
                    </a:gs>
                  </a:gsLst>
                  <a:lin ang="5400000" scaled="0"/>
                </a:gradFill>
                <a:latin typeface="Segoe UI"/>
                <a:ea typeface="Segoe UI" pitchFamily="34" charset="0"/>
                <a:cs typeface="Segoe UI" pitchFamily="34" charset="0"/>
              </a:rPr>
              <a:t>RU</a:t>
            </a:r>
          </a:p>
        </p:txBody>
      </p:sp>
      <p:grpSp>
        <p:nvGrpSpPr>
          <p:cNvPr id="101" name="Group 100">
            <a:extLst>
              <a:ext uri="{FF2B5EF4-FFF2-40B4-BE49-F238E27FC236}">
                <a16:creationId xmlns:a16="http://schemas.microsoft.com/office/drawing/2014/main" id="{73C7680C-8334-4357-9DA2-894C5D3F55B0}"/>
              </a:ext>
            </a:extLst>
          </p:cNvPr>
          <p:cNvGrpSpPr/>
          <p:nvPr/>
        </p:nvGrpSpPr>
        <p:grpSpPr>
          <a:xfrm>
            <a:off x="9213056" y="3160883"/>
            <a:ext cx="1572073" cy="444871"/>
            <a:chOff x="9213056" y="3167439"/>
            <a:chExt cx="1572073" cy="444871"/>
          </a:xfrm>
        </p:grpSpPr>
        <p:grpSp>
          <p:nvGrpSpPr>
            <p:cNvPr id="98" name="Group 97">
              <a:extLst>
                <a:ext uri="{FF2B5EF4-FFF2-40B4-BE49-F238E27FC236}">
                  <a16:creationId xmlns:a16="http://schemas.microsoft.com/office/drawing/2014/main" id="{26A1EB54-27B4-40C1-AA23-B282418E1231}"/>
                </a:ext>
              </a:extLst>
            </p:cNvPr>
            <p:cNvGrpSpPr/>
            <p:nvPr/>
          </p:nvGrpSpPr>
          <p:grpSpPr>
            <a:xfrm>
              <a:off x="9213056" y="3167439"/>
              <a:ext cx="444871" cy="444871"/>
              <a:chOff x="7662862" y="3800898"/>
              <a:chExt cx="2743200" cy="2743200"/>
            </a:xfrm>
          </p:grpSpPr>
          <p:sp>
            <p:nvSpPr>
              <p:cNvPr id="27" name="Rectangle 26">
                <a:extLst>
                  <a:ext uri="{FF2B5EF4-FFF2-40B4-BE49-F238E27FC236}">
                    <a16:creationId xmlns:a16="http://schemas.microsoft.com/office/drawing/2014/main" id="{B8D40C34-3F18-42AD-8F4A-D972F3060E0B}"/>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a:extLst>
                  <a:ext uri="{FF2B5EF4-FFF2-40B4-BE49-F238E27FC236}">
                    <a16:creationId xmlns:a16="http://schemas.microsoft.com/office/drawing/2014/main" id="{3AE8FE0E-7BA6-4FB5-A6EA-D012298355BD}"/>
                  </a:ext>
                </a:extLst>
              </p:cNvPr>
              <p:cNvGrpSpPr/>
              <p:nvPr/>
            </p:nvGrpSpPr>
            <p:grpSpPr>
              <a:xfrm>
                <a:off x="7972925" y="4106639"/>
                <a:ext cx="2123075" cy="2135266"/>
                <a:chOff x="7972925" y="4106639"/>
                <a:chExt cx="2123075" cy="2135266"/>
              </a:xfrm>
            </p:grpSpPr>
            <p:grpSp>
              <p:nvGrpSpPr>
                <p:cNvPr id="8" name="Group 7">
                  <a:extLst>
                    <a:ext uri="{FF2B5EF4-FFF2-40B4-BE49-F238E27FC236}">
                      <a16:creationId xmlns:a16="http://schemas.microsoft.com/office/drawing/2014/main" id="{6D129D55-32A4-4C13-A07C-545F0B548944}"/>
                    </a:ext>
                  </a:extLst>
                </p:cNvPr>
                <p:cNvGrpSpPr/>
                <p:nvPr/>
              </p:nvGrpSpPr>
              <p:grpSpPr>
                <a:xfrm>
                  <a:off x="9181600" y="5327505"/>
                  <a:ext cx="914400" cy="914400"/>
                  <a:chOff x="9868780" y="5806439"/>
                  <a:chExt cx="914400" cy="914400"/>
                </a:xfrm>
              </p:grpSpPr>
              <p:sp>
                <p:nvSpPr>
                  <p:cNvPr id="42" name="Rectangle 41">
                    <a:extLst>
                      <a:ext uri="{FF2B5EF4-FFF2-40B4-BE49-F238E27FC236}">
                        <a16:creationId xmlns:a16="http://schemas.microsoft.com/office/drawing/2014/main" id="{932F5FE4-000C-475E-9A55-5417923278A4}"/>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C1ACF98E-E0B8-4674-A2C0-F2C911F3C595}"/>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7AC3769-0BFA-4512-8C0C-8096DA8164AB}"/>
                    </a:ext>
                  </a:extLst>
                </p:cNvPr>
                <p:cNvGrpSpPr/>
                <p:nvPr/>
              </p:nvGrpSpPr>
              <p:grpSpPr>
                <a:xfrm>
                  <a:off x="8577262" y="4717072"/>
                  <a:ext cx="914400" cy="914400"/>
                  <a:chOff x="7910563" y="5193187"/>
                  <a:chExt cx="914400" cy="914400"/>
                </a:xfrm>
              </p:grpSpPr>
              <p:sp>
                <p:nvSpPr>
                  <p:cNvPr id="93" name="Freeform: Shape 92">
                    <a:extLst>
                      <a:ext uri="{FF2B5EF4-FFF2-40B4-BE49-F238E27FC236}">
                        <a16:creationId xmlns:a16="http://schemas.microsoft.com/office/drawing/2014/main" id="{98808515-F136-432D-A44E-9E044255429D}"/>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D41B6C3C-0D1A-4903-806C-F43191EB0EB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730AD7BE-7169-4C66-9F25-C7B1F7A55253}"/>
                    </a:ext>
                  </a:extLst>
                </p:cNvPr>
                <p:cNvGrpSpPr/>
                <p:nvPr/>
              </p:nvGrpSpPr>
              <p:grpSpPr>
                <a:xfrm>
                  <a:off x="7972925" y="4106639"/>
                  <a:ext cx="914400" cy="914400"/>
                  <a:chOff x="7972925" y="4106639"/>
                  <a:chExt cx="914400" cy="914400"/>
                </a:xfrm>
              </p:grpSpPr>
              <p:sp>
                <p:nvSpPr>
                  <p:cNvPr id="49" name="Rectangle 48">
                    <a:extLst>
                      <a:ext uri="{FF2B5EF4-FFF2-40B4-BE49-F238E27FC236}">
                        <a16:creationId xmlns:a16="http://schemas.microsoft.com/office/drawing/2014/main" id="{C3C1B43A-3EBB-4605-8BB0-1D26958843A8}"/>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9BDD3B2D-7D5E-4857-85FF-E869C9A3940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4640B460-FCD4-403F-89CA-ED5C1836FB13}"/>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063468A0-7A04-452F-A684-0CF97518D98E}"/>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00" name="Straight Connector 99">
              <a:extLst>
                <a:ext uri="{FF2B5EF4-FFF2-40B4-BE49-F238E27FC236}">
                  <a16:creationId xmlns:a16="http://schemas.microsoft.com/office/drawing/2014/main" id="{837A5DFB-147D-4085-8DDC-46EDA549CCB9}"/>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724DF2-73EF-4DE8-A047-1895D7F4B124}"/>
                </a:ext>
              </a:extLst>
            </p:cNvPr>
            <p:cNvGrpSpPr/>
            <p:nvPr/>
          </p:nvGrpSpPr>
          <p:grpSpPr>
            <a:xfrm>
              <a:off x="10340258" y="3167439"/>
              <a:ext cx="444871" cy="444871"/>
              <a:chOff x="7662862" y="3800898"/>
              <a:chExt cx="2743200" cy="2743200"/>
            </a:xfrm>
          </p:grpSpPr>
          <p:sp>
            <p:nvSpPr>
              <p:cNvPr id="105" name="Rectangle 104">
                <a:extLst>
                  <a:ext uri="{FF2B5EF4-FFF2-40B4-BE49-F238E27FC236}">
                    <a16:creationId xmlns:a16="http://schemas.microsoft.com/office/drawing/2014/main" id="{30FCDC24-EC1E-4CCE-95E6-05F77A17AB0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4B4F3E5F-7DA8-47CE-9A3C-C3D43F6ECC67}"/>
                  </a:ext>
                </a:extLst>
              </p:cNvPr>
              <p:cNvGrpSpPr/>
              <p:nvPr/>
            </p:nvGrpSpPr>
            <p:grpSpPr>
              <a:xfrm>
                <a:off x="7972925" y="4106639"/>
                <a:ext cx="2123075" cy="2135266"/>
                <a:chOff x="7972925" y="4106639"/>
                <a:chExt cx="2123075" cy="2135266"/>
              </a:xfrm>
            </p:grpSpPr>
            <p:grpSp>
              <p:nvGrpSpPr>
                <p:cNvPr id="107" name="Group 106">
                  <a:extLst>
                    <a:ext uri="{FF2B5EF4-FFF2-40B4-BE49-F238E27FC236}">
                      <a16:creationId xmlns:a16="http://schemas.microsoft.com/office/drawing/2014/main" id="{331B02DE-9D3E-475B-A3F3-159B947CDA4E}"/>
                    </a:ext>
                  </a:extLst>
                </p:cNvPr>
                <p:cNvGrpSpPr/>
                <p:nvPr/>
              </p:nvGrpSpPr>
              <p:grpSpPr>
                <a:xfrm>
                  <a:off x="9181600" y="5327505"/>
                  <a:ext cx="914400" cy="914400"/>
                  <a:chOff x="9868780" y="5806439"/>
                  <a:chExt cx="914400" cy="914400"/>
                </a:xfrm>
              </p:grpSpPr>
              <p:sp>
                <p:nvSpPr>
                  <p:cNvPr id="116" name="Rectangle 115">
                    <a:extLst>
                      <a:ext uri="{FF2B5EF4-FFF2-40B4-BE49-F238E27FC236}">
                        <a16:creationId xmlns:a16="http://schemas.microsoft.com/office/drawing/2014/main" id="{D53B5DCB-34AF-4FAB-8A6E-36BDEE93344D}"/>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AA3FA384-A972-4617-BFA0-D5D9E419179E}"/>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21FD2D93-65F8-4753-91F0-9BA66274461A}"/>
                    </a:ext>
                  </a:extLst>
                </p:cNvPr>
                <p:cNvGrpSpPr/>
                <p:nvPr/>
              </p:nvGrpSpPr>
              <p:grpSpPr>
                <a:xfrm>
                  <a:off x="8577262" y="4717072"/>
                  <a:ext cx="914400" cy="914400"/>
                  <a:chOff x="7910563" y="5193187"/>
                  <a:chExt cx="914400" cy="914400"/>
                </a:xfrm>
              </p:grpSpPr>
              <p:sp>
                <p:nvSpPr>
                  <p:cNvPr id="114" name="Freeform: Shape 113">
                    <a:extLst>
                      <a:ext uri="{FF2B5EF4-FFF2-40B4-BE49-F238E27FC236}">
                        <a16:creationId xmlns:a16="http://schemas.microsoft.com/office/drawing/2014/main" id="{77652346-6751-48EE-AC2D-83C60EB9C47B}"/>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ECF33A99-F180-4C7D-A63B-FBEC4607EF66}"/>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1FCE03D-9725-4D26-9234-A77F0D5F5243}"/>
                    </a:ext>
                  </a:extLst>
                </p:cNvPr>
                <p:cNvGrpSpPr/>
                <p:nvPr/>
              </p:nvGrpSpPr>
              <p:grpSpPr>
                <a:xfrm>
                  <a:off x="7972925" y="4106639"/>
                  <a:ext cx="914400" cy="914400"/>
                  <a:chOff x="7972925" y="4106639"/>
                  <a:chExt cx="914400" cy="914400"/>
                </a:xfrm>
              </p:grpSpPr>
              <p:sp>
                <p:nvSpPr>
                  <p:cNvPr id="110" name="Rectangle 109">
                    <a:extLst>
                      <a:ext uri="{FF2B5EF4-FFF2-40B4-BE49-F238E27FC236}">
                        <a16:creationId xmlns:a16="http://schemas.microsoft.com/office/drawing/2014/main" id="{BB24CF22-DFF5-4133-A894-988313CC0AB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49">
                    <a:extLst>
                      <a:ext uri="{FF2B5EF4-FFF2-40B4-BE49-F238E27FC236}">
                        <a16:creationId xmlns:a16="http://schemas.microsoft.com/office/drawing/2014/main" id="{411E3382-91CB-4B33-A8B1-E9436E3BFDF3}"/>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769FE73B-74DE-425E-A3DD-3DA6F8A3F2BF}"/>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765E4586-84CB-43C6-A3FC-EEC606369B21}"/>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19" name="Group 118">
            <a:extLst>
              <a:ext uri="{FF2B5EF4-FFF2-40B4-BE49-F238E27FC236}">
                <a16:creationId xmlns:a16="http://schemas.microsoft.com/office/drawing/2014/main" id="{8AD9EB73-5F73-4828-9A2E-D138BDA4EED4}"/>
              </a:ext>
            </a:extLst>
          </p:cNvPr>
          <p:cNvGrpSpPr/>
          <p:nvPr/>
        </p:nvGrpSpPr>
        <p:grpSpPr>
          <a:xfrm>
            <a:off x="9213056" y="3852030"/>
            <a:ext cx="1572073" cy="444871"/>
            <a:chOff x="9213056" y="3167439"/>
            <a:chExt cx="1572073" cy="444871"/>
          </a:xfrm>
        </p:grpSpPr>
        <p:grpSp>
          <p:nvGrpSpPr>
            <p:cNvPr id="120" name="Group 119">
              <a:extLst>
                <a:ext uri="{FF2B5EF4-FFF2-40B4-BE49-F238E27FC236}">
                  <a16:creationId xmlns:a16="http://schemas.microsoft.com/office/drawing/2014/main" id="{2AD75BF0-CDCA-4275-804C-AEC9E16B99D4}"/>
                </a:ext>
              </a:extLst>
            </p:cNvPr>
            <p:cNvGrpSpPr/>
            <p:nvPr/>
          </p:nvGrpSpPr>
          <p:grpSpPr>
            <a:xfrm>
              <a:off x="9213056" y="3167439"/>
              <a:ext cx="444871" cy="444871"/>
              <a:chOff x="7662862" y="3800898"/>
              <a:chExt cx="2743200" cy="2743200"/>
            </a:xfrm>
          </p:grpSpPr>
          <p:sp>
            <p:nvSpPr>
              <p:cNvPr id="136" name="Rectangle 135">
                <a:extLst>
                  <a:ext uri="{FF2B5EF4-FFF2-40B4-BE49-F238E27FC236}">
                    <a16:creationId xmlns:a16="http://schemas.microsoft.com/office/drawing/2014/main" id="{DD95A2A8-BAE0-4EFE-8BC9-32AB8BBF9620}"/>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CB191F59-3B5F-46D6-9818-4C8AEB43E4A7}"/>
                  </a:ext>
                </a:extLst>
              </p:cNvPr>
              <p:cNvGrpSpPr/>
              <p:nvPr/>
            </p:nvGrpSpPr>
            <p:grpSpPr>
              <a:xfrm>
                <a:off x="7972925" y="4106639"/>
                <a:ext cx="2123075" cy="2135266"/>
                <a:chOff x="7972925" y="4106639"/>
                <a:chExt cx="2123075" cy="2135266"/>
              </a:xfrm>
            </p:grpSpPr>
            <p:grpSp>
              <p:nvGrpSpPr>
                <p:cNvPr id="138" name="Group 137">
                  <a:extLst>
                    <a:ext uri="{FF2B5EF4-FFF2-40B4-BE49-F238E27FC236}">
                      <a16:creationId xmlns:a16="http://schemas.microsoft.com/office/drawing/2014/main" id="{0360E500-13B9-44A3-9C3E-EE2FC26BD26C}"/>
                    </a:ext>
                  </a:extLst>
                </p:cNvPr>
                <p:cNvGrpSpPr/>
                <p:nvPr/>
              </p:nvGrpSpPr>
              <p:grpSpPr>
                <a:xfrm>
                  <a:off x="9181600" y="5327505"/>
                  <a:ext cx="914400" cy="914400"/>
                  <a:chOff x="9868780" y="5806439"/>
                  <a:chExt cx="914400" cy="914400"/>
                </a:xfrm>
              </p:grpSpPr>
              <p:sp>
                <p:nvSpPr>
                  <p:cNvPr id="147" name="Rectangle 146">
                    <a:extLst>
                      <a:ext uri="{FF2B5EF4-FFF2-40B4-BE49-F238E27FC236}">
                        <a16:creationId xmlns:a16="http://schemas.microsoft.com/office/drawing/2014/main" id="{CDC2FB88-B722-42FB-B683-B26E2D1B3827}"/>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F1F1F7C6-C49D-4726-BDF8-ADFA55DA58D6}"/>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8C61861B-FA64-4685-9B5F-ADAE4C3ED06E}"/>
                    </a:ext>
                  </a:extLst>
                </p:cNvPr>
                <p:cNvGrpSpPr/>
                <p:nvPr/>
              </p:nvGrpSpPr>
              <p:grpSpPr>
                <a:xfrm>
                  <a:off x="8577262" y="4717072"/>
                  <a:ext cx="914400" cy="914400"/>
                  <a:chOff x="7910563" y="5193187"/>
                  <a:chExt cx="914400" cy="914400"/>
                </a:xfrm>
              </p:grpSpPr>
              <p:sp>
                <p:nvSpPr>
                  <p:cNvPr id="145" name="Freeform: Shape 144">
                    <a:extLst>
                      <a:ext uri="{FF2B5EF4-FFF2-40B4-BE49-F238E27FC236}">
                        <a16:creationId xmlns:a16="http://schemas.microsoft.com/office/drawing/2014/main" id="{1E58AE24-49A4-485A-9BE6-6A2B04C4151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4FE138DF-234A-4243-A8FB-FBB33915F9A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ACC5C4DC-3D49-4D65-9760-D8BA3667AD9A}"/>
                    </a:ext>
                  </a:extLst>
                </p:cNvPr>
                <p:cNvGrpSpPr/>
                <p:nvPr/>
              </p:nvGrpSpPr>
              <p:grpSpPr>
                <a:xfrm>
                  <a:off x="7972925" y="4106639"/>
                  <a:ext cx="914400" cy="914400"/>
                  <a:chOff x="7972925" y="4106639"/>
                  <a:chExt cx="914400" cy="914400"/>
                </a:xfrm>
              </p:grpSpPr>
              <p:sp>
                <p:nvSpPr>
                  <p:cNvPr id="141" name="Rectangle 140">
                    <a:extLst>
                      <a:ext uri="{FF2B5EF4-FFF2-40B4-BE49-F238E27FC236}">
                        <a16:creationId xmlns:a16="http://schemas.microsoft.com/office/drawing/2014/main" id="{DDB341B6-A904-4C66-B03B-4A6885B03D17}"/>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Shape 49">
                    <a:extLst>
                      <a:ext uri="{FF2B5EF4-FFF2-40B4-BE49-F238E27FC236}">
                        <a16:creationId xmlns:a16="http://schemas.microsoft.com/office/drawing/2014/main" id="{FD294623-00CE-4BDE-9427-3187087C129D}"/>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FB4817F4-18D2-4B16-8625-F4A59138F688}"/>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46B1D399-F175-4B48-9F4D-DC769F3549C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21" name="Straight Connector 120">
              <a:extLst>
                <a:ext uri="{FF2B5EF4-FFF2-40B4-BE49-F238E27FC236}">
                  <a16:creationId xmlns:a16="http://schemas.microsoft.com/office/drawing/2014/main" id="{72931F2C-F324-4348-950A-C9C0B07136B4}"/>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EC536FF8-F9E4-46D4-AD11-9FFCD5349489}"/>
                </a:ext>
              </a:extLst>
            </p:cNvPr>
            <p:cNvGrpSpPr/>
            <p:nvPr/>
          </p:nvGrpSpPr>
          <p:grpSpPr>
            <a:xfrm>
              <a:off x="10340258" y="3167439"/>
              <a:ext cx="444871" cy="444871"/>
              <a:chOff x="7662862" y="3800898"/>
              <a:chExt cx="2743200" cy="2743200"/>
            </a:xfrm>
          </p:grpSpPr>
          <p:sp>
            <p:nvSpPr>
              <p:cNvPr id="123" name="Rectangle 122">
                <a:extLst>
                  <a:ext uri="{FF2B5EF4-FFF2-40B4-BE49-F238E27FC236}">
                    <a16:creationId xmlns:a16="http://schemas.microsoft.com/office/drawing/2014/main" id="{0746BE45-FB3C-4481-BD31-959C9DD681B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6A51A11-BAA8-488B-8AAE-50BB07D19832}"/>
                  </a:ext>
                </a:extLst>
              </p:cNvPr>
              <p:cNvGrpSpPr/>
              <p:nvPr/>
            </p:nvGrpSpPr>
            <p:grpSpPr>
              <a:xfrm>
                <a:off x="7972925" y="4106639"/>
                <a:ext cx="2123075" cy="2135266"/>
                <a:chOff x="7972925" y="4106639"/>
                <a:chExt cx="2123075" cy="2135266"/>
              </a:xfrm>
            </p:grpSpPr>
            <p:grpSp>
              <p:nvGrpSpPr>
                <p:cNvPr id="125" name="Group 124">
                  <a:extLst>
                    <a:ext uri="{FF2B5EF4-FFF2-40B4-BE49-F238E27FC236}">
                      <a16:creationId xmlns:a16="http://schemas.microsoft.com/office/drawing/2014/main" id="{E3363D61-FD69-45DF-BBE6-53E2203CCA74}"/>
                    </a:ext>
                  </a:extLst>
                </p:cNvPr>
                <p:cNvGrpSpPr/>
                <p:nvPr/>
              </p:nvGrpSpPr>
              <p:grpSpPr>
                <a:xfrm>
                  <a:off x="9181600" y="5327505"/>
                  <a:ext cx="914400" cy="914400"/>
                  <a:chOff x="9868780" y="5806439"/>
                  <a:chExt cx="914400" cy="914400"/>
                </a:xfrm>
              </p:grpSpPr>
              <p:sp>
                <p:nvSpPr>
                  <p:cNvPr id="134" name="Rectangle 133">
                    <a:extLst>
                      <a:ext uri="{FF2B5EF4-FFF2-40B4-BE49-F238E27FC236}">
                        <a16:creationId xmlns:a16="http://schemas.microsoft.com/office/drawing/2014/main" id="{2CDC9A89-4335-4A2B-9F1D-FC55D6EB856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B9DA2008-A50B-483A-BDC5-65F742A9BF09}"/>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3BC148DB-CBFC-446D-AD4A-B818AB34D075}"/>
                    </a:ext>
                  </a:extLst>
                </p:cNvPr>
                <p:cNvGrpSpPr/>
                <p:nvPr/>
              </p:nvGrpSpPr>
              <p:grpSpPr>
                <a:xfrm>
                  <a:off x="8577262" y="4717072"/>
                  <a:ext cx="914400" cy="914400"/>
                  <a:chOff x="7910563" y="5193187"/>
                  <a:chExt cx="914400" cy="914400"/>
                </a:xfrm>
              </p:grpSpPr>
              <p:sp>
                <p:nvSpPr>
                  <p:cNvPr id="132" name="Freeform: Shape 131">
                    <a:extLst>
                      <a:ext uri="{FF2B5EF4-FFF2-40B4-BE49-F238E27FC236}">
                        <a16:creationId xmlns:a16="http://schemas.microsoft.com/office/drawing/2014/main" id="{5228FC44-4421-4C67-844A-A8666A1ED25C}"/>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D487BFE0-3E83-43B8-BCA5-59290335A2F4}"/>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DC3CBCC2-0089-4489-84EC-92246A37D8DC}"/>
                    </a:ext>
                  </a:extLst>
                </p:cNvPr>
                <p:cNvGrpSpPr/>
                <p:nvPr/>
              </p:nvGrpSpPr>
              <p:grpSpPr>
                <a:xfrm>
                  <a:off x="7972925" y="4106639"/>
                  <a:ext cx="914400" cy="914400"/>
                  <a:chOff x="7972925" y="4106639"/>
                  <a:chExt cx="914400" cy="914400"/>
                </a:xfrm>
              </p:grpSpPr>
              <p:sp>
                <p:nvSpPr>
                  <p:cNvPr id="128" name="Rectangle 127">
                    <a:extLst>
                      <a:ext uri="{FF2B5EF4-FFF2-40B4-BE49-F238E27FC236}">
                        <a16:creationId xmlns:a16="http://schemas.microsoft.com/office/drawing/2014/main" id="{291D1117-FDA0-4D2D-A760-C67CCB548F7F}"/>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49">
                    <a:extLst>
                      <a:ext uri="{FF2B5EF4-FFF2-40B4-BE49-F238E27FC236}">
                        <a16:creationId xmlns:a16="http://schemas.microsoft.com/office/drawing/2014/main" id="{D152E427-5AE6-4C82-9512-295D6C89DFE8}"/>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03309227-C7E4-4401-9340-A84739A04591}"/>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8D0F8340-F9A5-4C01-BA1A-0CEEED195675}"/>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9" name="Group 148">
            <a:extLst>
              <a:ext uri="{FF2B5EF4-FFF2-40B4-BE49-F238E27FC236}">
                <a16:creationId xmlns:a16="http://schemas.microsoft.com/office/drawing/2014/main" id="{D1A2C898-626C-40A3-A47A-34096B3E55E2}"/>
              </a:ext>
            </a:extLst>
          </p:cNvPr>
          <p:cNvGrpSpPr/>
          <p:nvPr/>
        </p:nvGrpSpPr>
        <p:grpSpPr>
          <a:xfrm>
            <a:off x="9213056" y="4543177"/>
            <a:ext cx="1572073" cy="444871"/>
            <a:chOff x="9213056" y="3167439"/>
            <a:chExt cx="1572073" cy="444871"/>
          </a:xfrm>
        </p:grpSpPr>
        <p:grpSp>
          <p:nvGrpSpPr>
            <p:cNvPr id="150" name="Group 149">
              <a:extLst>
                <a:ext uri="{FF2B5EF4-FFF2-40B4-BE49-F238E27FC236}">
                  <a16:creationId xmlns:a16="http://schemas.microsoft.com/office/drawing/2014/main" id="{E36CC2F6-3D05-4A05-86ED-C83A1248D1B9}"/>
                </a:ext>
              </a:extLst>
            </p:cNvPr>
            <p:cNvGrpSpPr/>
            <p:nvPr/>
          </p:nvGrpSpPr>
          <p:grpSpPr>
            <a:xfrm>
              <a:off x="9213056" y="3167439"/>
              <a:ext cx="444871" cy="444871"/>
              <a:chOff x="7662862" y="3800898"/>
              <a:chExt cx="2743200" cy="2743200"/>
            </a:xfrm>
          </p:grpSpPr>
          <p:sp>
            <p:nvSpPr>
              <p:cNvPr id="166" name="Rectangle 165">
                <a:extLst>
                  <a:ext uri="{FF2B5EF4-FFF2-40B4-BE49-F238E27FC236}">
                    <a16:creationId xmlns:a16="http://schemas.microsoft.com/office/drawing/2014/main" id="{8A0B99C9-2070-4596-B448-F3548022911A}"/>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6DB12685-DE0D-49D4-AB6E-2AD0AD6A50B8}"/>
                  </a:ext>
                </a:extLst>
              </p:cNvPr>
              <p:cNvGrpSpPr/>
              <p:nvPr/>
            </p:nvGrpSpPr>
            <p:grpSpPr>
              <a:xfrm>
                <a:off x="7972925" y="4106639"/>
                <a:ext cx="2123075" cy="2135266"/>
                <a:chOff x="7972925" y="4106639"/>
                <a:chExt cx="2123075" cy="2135266"/>
              </a:xfrm>
            </p:grpSpPr>
            <p:grpSp>
              <p:nvGrpSpPr>
                <p:cNvPr id="168" name="Group 167">
                  <a:extLst>
                    <a:ext uri="{FF2B5EF4-FFF2-40B4-BE49-F238E27FC236}">
                      <a16:creationId xmlns:a16="http://schemas.microsoft.com/office/drawing/2014/main" id="{61A7EEEB-524D-4FDF-9FF8-B4930E5FC04F}"/>
                    </a:ext>
                  </a:extLst>
                </p:cNvPr>
                <p:cNvGrpSpPr/>
                <p:nvPr/>
              </p:nvGrpSpPr>
              <p:grpSpPr>
                <a:xfrm>
                  <a:off x="9181600" y="5327505"/>
                  <a:ext cx="914400" cy="914400"/>
                  <a:chOff x="9868780" y="5806439"/>
                  <a:chExt cx="914400" cy="914400"/>
                </a:xfrm>
              </p:grpSpPr>
              <p:sp>
                <p:nvSpPr>
                  <p:cNvPr id="177" name="Rectangle 176">
                    <a:extLst>
                      <a:ext uri="{FF2B5EF4-FFF2-40B4-BE49-F238E27FC236}">
                        <a16:creationId xmlns:a16="http://schemas.microsoft.com/office/drawing/2014/main" id="{26F5E0FE-0171-4A9D-BD1B-030B048DE71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27A42573-3A7B-42D7-B1F9-9E0E7660C95F}"/>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78AE081F-26DB-46C5-84E6-7E90B45818CB}"/>
                    </a:ext>
                  </a:extLst>
                </p:cNvPr>
                <p:cNvGrpSpPr/>
                <p:nvPr/>
              </p:nvGrpSpPr>
              <p:grpSpPr>
                <a:xfrm>
                  <a:off x="8577262" y="4717072"/>
                  <a:ext cx="914400" cy="914400"/>
                  <a:chOff x="7910563" y="5193187"/>
                  <a:chExt cx="914400" cy="914400"/>
                </a:xfrm>
              </p:grpSpPr>
              <p:sp>
                <p:nvSpPr>
                  <p:cNvPr id="175" name="Freeform: Shape 174">
                    <a:extLst>
                      <a:ext uri="{FF2B5EF4-FFF2-40B4-BE49-F238E27FC236}">
                        <a16:creationId xmlns:a16="http://schemas.microsoft.com/office/drawing/2014/main" id="{15815D16-3B49-4D68-BFEB-38F1A05D0AF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47FE37F4-B1AF-4E52-A120-4D499E17364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AB0902B-1846-4AB3-8F8A-39C87E325A57}"/>
                    </a:ext>
                  </a:extLst>
                </p:cNvPr>
                <p:cNvGrpSpPr/>
                <p:nvPr/>
              </p:nvGrpSpPr>
              <p:grpSpPr>
                <a:xfrm>
                  <a:off x="7972925" y="4106639"/>
                  <a:ext cx="914400" cy="914400"/>
                  <a:chOff x="7972925" y="4106639"/>
                  <a:chExt cx="914400" cy="914400"/>
                </a:xfrm>
              </p:grpSpPr>
              <p:sp>
                <p:nvSpPr>
                  <p:cNvPr id="171" name="Rectangle 170">
                    <a:extLst>
                      <a:ext uri="{FF2B5EF4-FFF2-40B4-BE49-F238E27FC236}">
                        <a16:creationId xmlns:a16="http://schemas.microsoft.com/office/drawing/2014/main" id="{29CEEEA8-7EDE-42D5-8C29-4229169CFF6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Shape 49">
                    <a:extLst>
                      <a:ext uri="{FF2B5EF4-FFF2-40B4-BE49-F238E27FC236}">
                        <a16:creationId xmlns:a16="http://schemas.microsoft.com/office/drawing/2014/main" id="{77CFD5E0-14B5-4D0A-968D-36BC68372402}"/>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CC30DB91-2D58-449B-80FE-A5E63D67825C}"/>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DA484EDC-6B54-4BE8-9BA0-592001FD7CC3}"/>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51" name="Straight Connector 150">
              <a:extLst>
                <a:ext uri="{FF2B5EF4-FFF2-40B4-BE49-F238E27FC236}">
                  <a16:creationId xmlns:a16="http://schemas.microsoft.com/office/drawing/2014/main" id="{EBDDBF7B-6C33-4DB6-B064-AA877A305A06}"/>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455B2616-107B-4CF4-AE8C-0A4A508BAB48}"/>
                </a:ext>
              </a:extLst>
            </p:cNvPr>
            <p:cNvGrpSpPr/>
            <p:nvPr/>
          </p:nvGrpSpPr>
          <p:grpSpPr>
            <a:xfrm>
              <a:off x="10340258" y="3167439"/>
              <a:ext cx="444871" cy="444871"/>
              <a:chOff x="7662862" y="3800898"/>
              <a:chExt cx="2743200" cy="2743200"/>
            </a:xfrm>
          </p:grpSpPr>
          <p:sp>
            <p:nvSpPr>
              <p:cNvPr id="153" name="Rectangle 152">
                <a:extLst>
                  <a:ext uri="{FF2B5EF4-FFF2-40B4-BE49-F238E27FC236}">
                    <a16:creationId xmlns:a16="http://schemas.microsoft.com/office/drawing/2014/main" id="{48263677-9D1A-4993-A486-30099093F5C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CF5FB74-E499-4153-893E-3A8A36B39A7A}"/>
                  </a:ext>
                </a:extLst>
              </p:cNvPr>
              <p:cNvGrpSpPr/>
              <p:nvPr/>
            </p:nvGrpSpPr>
            <p:grpSpPr>
              <a:xfrm>
                <a:off x="7972925" y="4106639"/>
                <a:ext cx="2123075" cy="2135266"/>
                <a:chOff x="7972925" y="4106639"/>
                <a:chExt cx="2123075" cy="2135266"/>
              </a:xfrm>
            </p:grpSpPr>
            <p:grpSp>
              <p:nvGrpSpPr>
                <p:cNvPr id="155" name="Group 154">
                  <a:extLst>
                    <a:ext uri="{FF2B5EF4-FFF2-40B4-BE49-F238E27FC236}">
                      <a16:creationId xmlns:a16="http://schemas.microsoft.com/office/drawing/2014/main" id="{F086345C-59A3-4A2A-A4C7-D0ED1F188020}"/>
                    </a:ext>
                  </a:extLst>
                </p:cNvPr>
                <p:cNvGrpSpPr/>
                <p:nvPr/>
              </p:nvGrpSpPr>
              <p:grpSpPr>
                <a:xfrm>
                  <a:off x="9181600" y="5327505"/>
                  <a:ext cx="914400" cy="914400"/>
                  <a:chOff x="9868780" y="5806439"/>
                  <a:chExt cx="914400" cy="914400"/>
                </a:xfrm>
              </p:grpSpPr>
              <p:sp>
                <p:nvSpPr>
                  <p:cNvPr id="164" name="Rectangle 163">
                    <a:extLst>
                      <a:ext uri="{FF2B5EF4-FFF2-40B4-BE49-F238E27FC236}">
                        <a16:creationId xmlns:a16="http://schemas.microsoft.com/office/drawing/2014/main" id="{2302575C-189D-4C0B-B895-49A8097F778F}"/>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8AE8B615-D5E8-40BE-B750-62F92119D2BC}"/>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7C67B1D-4A1D-4DB4-82A2-F14023CF5D5F}"/>
                    </a:ext>
                  </a:extLst>
                </p:cNvPr>
                <p:cNvGrpSpPr/>
                <p:nvPr/>
              </p:nvGrpSpPr>
              <p:grpSpPr>
                <a:xfrm>
                  <a:off x="8577262" y="4717072"/>
                  <a:ext cx="914400" cy="914400"/>
                  <a:chOff x="7910563" y="5193187"/>
                  <a:chExt cx="914400" cy="914400"/>
                </a:xfrm>
              </p:grpSpPr>
              <p:sp>
                <p:nvSpPr>
                  <p:cNvPr id="162" name="Freeform: Shape 161">
                    <a:extLst>
                      <a:ext uri="{FF2B5EF4-FFF2-40B4-BE49-F238E27FC236}">
                        <a16:creationId xmlns:a16="http://schemas.microsoft.com/office/drawing/2014/main" id="{B3F2A936-F37E-4FF6-B67B-4856664921F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5D46843-CC3C-46A2-A116-D8D8C1FD85C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2651B22B-1544-4AFB-9047-1DA7253EF5C5}"/>
                    </a:ext>
                  </a:extLst>
                </p:cNvPr>
                <p:cNvGrpSpPr/>
                <p:nvPr/>
              </p:nvGrpSpPr>
              <p:grpSpPr>
                <a:xfrm>
                  <a:off x="7972925" y="4106639"/>
                  <a:ext cx="914400" cy="914400"/>
                  <a:chOff x="7972925" y="4106639"/>
                  <a:chExt cx="914400" cy="914400"/>
                </a:xfrm>
              </p:grpSpPr>
              <p:sp>
                <p:nvSpPr>
                  <p:cNvPr id="158" name="Rectangle 157">
                    <a:extLst>
                      <a:ext uri="{FF2B5EF4-FFF2-40B4-BE49-F238E27FC236}">
                        <a16:creationId xmlns:a16="http://schemas.microsoft.com/office/drawing/2014/main" id="{720EFF4B-862D-4DF4-B78A-3E73883EA52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Shape 49">
                    <a:extLst>
                      <a:ext uri="{FF2B5EF4-FFF2-40B4-BE49-F238E27FC236}">
                        <a16:creationId xmlns:a16="http://schemas.microsoft.com/office/drawing/2014/main" id="{81E6AE7D-D07B-454F-BE8D-DF52E714516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23CFF850-BC42-4209-B318-90008BC0FEA5}"/>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1FC72C77-CC6A-4447-8B5A-F2975D7D3C6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03" name="Group 102">
            <a:extLst>
              <a:ext uri="{FF2B5EF4-FFF2-40B4-BE49-F238E27FC236}">
                <a16:creationId xmlns:a16="http://schemas.microsoft.com/office/drawing/2014/main" id="{FDD3FED7-FC24-4414-9DA2-BC029930D00B}"/>
              </a:ext>
            </a:extLst>
          </p:cNvPr>
          <p:cNvGrpSpPr/>
          <p:nvPr/>
        </p:nvGrpSpPr>
        <p:grpSpPr>
          <a:xfrm>
            <a:off x="9213056" y="5234324"/>
            <a:ext cx="2189293" cy="444871"/>
            <a:chOff x="9213056" y="5234324"/>
            <a:chExt cx="2189293" cy="444871"/>
          </a:xfrm>
        </p:grpSpPr>
        <p:grpSp>
          <p:nvGrpSpPr>
            <p:cNvPr id="180" name="Group 179">
              <a:extLst>
                <a:ext uri="{FF2B5EF4-FFF2-40B4-BE49-F238E27FC236}">
                  <a16:creationId xmlns:a16="http://schemas.microsoft.com/office/drawing/2014/main" id="{08106E57-520F-488C-A69F-6F2821F3978E}"/>
                </a:ext>
              </a:extLst>
            </p:cNvPr>
            <p:cNvGrpSpPr/>
            <p:nvPr/>
          </p:nvGrpSpPr>
          <p:grpSpPr>
            <a:xfrm>
              <a:off x="9213056" y="5234324"/>
              <a:ext cx="444871" cy="444871"/>
              <a:chOff x="7662862" y="3800898"/>
              <a:chExt cx="2743200" cy="2743200"/>
            </a:xfrm>
          </p:grpSpPr>
          <p:sp>
            <p:nvSpPr>
              <p:cNvPr id="196" name="Rectangle 195">
                <a:extLst>
                  <a:ext uri="{FF2B5EF4-FFF2-40B4-BE49-F238E27FC236}">
                    <a16:creationId xmlns:a16="http://schemas.microsoft.com/office/drawing/2014/main" id="{07B60506-F069-48E0-B78E-89B66E98D64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639A9A5A-8B6D-41C2-9745-F51B6529CAA2}"/>
                  </a:ext>
                </a:extLst>
              </p:cNvPr>
              <p:cNvGrpSpPr/>
              <p:nvPr/>
            </p:nvGrpSpPr>
            <p:grpSpPr>
              <a:xfrm>
                <a:off x="7972925" y="4106639"/>
                <a:ext cx="2123075" cy="2135266"/>
                <a:chOff x="7972925" y="4106639"/>
                <a:chExt cx="2123075" cy="2135266"/>
              </a:xfrm>
            </p:grpSpPr>
            <p:grpSp>
              <p:nvGrpSpPr>
                <p:cNvPr id="198" name="Group 197">
                  <a:extLst>
                    <a:ext uri="{FF2B5EF4-FFF2-40B4-BE49-F238E27FC236}">
                      <a16:creationId xmlns:a16="http://schemas.microsoft.com/office/drawing/2014/main" id="{2C3E5DE2-9190-4A32-B771-3DA0BE84FF43}"/>
                    </a:ext>
                  </a:extLst>
                </p:cNvPr>
                <p:cNvGrpSpPr/>
                <p:nvPr/>
              </p:nvGrpSpPr>
              <p:grpSpPr>
                <a:xfrm>
                  <a:off x="9181600" y="5327505"/>
                  <a:ext cx="914400" cy="914400"/>
                  <a:chOff x="9868780" y="5806439"/>
                  <a:chExt cx="914400" cy="914400"/>
                </a:xfrm>
              </p:grpSpPr>
              <p:sp>
                <p:nvSpPr>
                  <p:cNvPr id="207" name="Rectangle 206">
                    <a:extLst>
                      <a:ext uri="{FF2B5EF4-FFF2-40B4-BE49-F238E27FC236}">
                        <a16:creationId xmlns:a16="http://schemas.microsoft.com/office/drawing/2014/main" id="{ABBEA57E-5E50-46E9-9E7D-DCD1C85E83F3}"/>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Freeform: Shape 207">
                    <a:extLst>
                      <a:ext uri="{FF2B5EF4-FFF2-40B4-BE49-F238E27FC236}">
                        <a16:creationId xmlns:a16="http://schemas.microsoft.com/office/drawing/2014/main" id="{33019F53-0C29-4878-AFF9-301DD1E77458}"/>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AF0180DD-970C-467D-B731-7505EDCC8BCC}"/>
                    </a:ext>
                  </a:extLst>
                </p:cNvPr>
                <p:cNvGrpSpPr/>
                <p:nvPr/>
              </p:nvGrpSpPr>
              <p:grpSpPr>
                <a:xfrm>
                  <a:off x="8577262" y="4717072"/>
                  <a:ext cx="914400" cy="914400"/>
                  <a:chOff x="7910563" y="5193187"/>
                  <a:chExt cx="914400" cy="914400"/>
                </a:xfrm>
              </p:grpSpPr>
              <p:sp>
                <p:nvSpPr>
                  <p:cNvPr id="205" name="Freeform: Shape 204">
                    <a:extLst>
                      <a:ext uri="{FF2B5EF4-FFF2-40B4-BE49-F238E27FC236}">
                        <a16:creationId xmlns:a16="http://schemas.microsoft.com/office/drawing/2014/main" id="{FB004D89-215C-41F1-9E81-D94B35399B90}"/>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0510354F-ACF1-4691-A0A1-4D6F4ED5498C}"/>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8B8B46EB-8383-405F-81EE-B50D36B753F3}"/>
                    </a:ext>
                  </a:extLst>
                </p:cNvPr>
                <p:cNvGrpSpPr/>
                <p:nvPr/>
              </p:nvGrpSpPr>
              <p:grpSpPr>
                <a:xfrm>
                  <a:off x="7972925" y="4106639"/>
                  <a:ext cx="914400" cy="914400"/>
                  <a:chOff x="7972925" y="4106639"/>
                  <a:chExt cx="914400" cy="914400"/>
                </a:xfrm>
              </p:grpSpPr>
              <p:sp>
                <p:nvSpPr>
                  <p:cNvPr id="201" name="Rectangle 200">
                    <a:extLst>
                      <a:ext uri="{FF2B5EF4-FFF2-40B4-BE49-F238E27FC236}">
                        <a16:creationId xmlns:a16="http://schemas.microsoft.com/office/drawing/2014/main" id="{BC3C55A5-1EAA-41B3-818F-A3EA891CAC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Shape 49">
                    <a:extLst>
                      <a:ext uri="{FF2B5EF4-FFF2-40B4-BE49-F238E27FC236}">
                        <a16:creationId xmlns:a16="http://schemas.microsoft.com/office/drawing/2014/main" id="{BB8BCC16-79B7-4425-B077-5A83713906D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DA8EB132-A4AC-42FD-BAC1-BA0F8E2E476B}"/>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8AA97E76-8B56-42C2-B07D-3F2ABC04DB46}"/>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81" name="Straight Connector 180">
              <a:extLst>
                <a:ext uri="{FF2B5EF4-FFF2-40B4-BE49-F238E27FC236}">
                  <a16:creationId xmlns:a16="http://schemas.microsoft.com/office/drawing/2014/main" id="{22500FE1-5FB7-40BE-8F1E-43F0B1C61224}"/>
                </a:ext>
              </a:extLst>
            </p:cNvPr>
            <p:cNvCxnSpPr>
              <a:cxnSpLocks/>
            </p:cNvCxnSpPr>
            <p:nvPr/>
          </p:nvCxnSpPr>
          <p:spPr>
            <a:xfrm>
              <a:off x="9836944" y="5456759"/>
              <a:ext cx="948185"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32754F3B-118F-4FD1-AD20-8E3F0AA80B64}"/>
                </a:ext>
              </a:extLst>
            </p:cNvPr>
            <p:cNvGrpSpPr/>
            <p:nvPr/>
          </p:nvGrpSpPr>
          <p:grpSpPr>
            <a:xfrm>
              <a:off x="10957478" y="5234324"/>
              <a:ext cx="444871" cy="444871"/>
              <a:chOff x="7662866" y="3800898"/>
              <a:chExt cx="2743201" cy="2743200"/>
            </a:xfrm>
          </p:grpSpPr>
          <p:sp>
            <p:nvSpPr>
              <p:cNvPr id="183" name="Rectangle 182">
                <a:extLst>
                  <a:ext uri="{FF2B5EF4-FFF2-40B4-BE49-F238E27FC236}">
                    <a16:creationId xmlns:a16="http://schemas.microsoft.com/office/drawing/2014/main" id="{AC6FC1A2-98F4-44E6-B666-462F421240F0}"/>
                  </a:ext>
                </a:extLst>
              </p:cNvPr>
              <p:cNvSpPr/>
              <p:nvPr/>
            </p:nvSpPr>
            <p:spPr bwMode="auto">
              <a:xfrm>
                <a:off x="7662866" y="3800898"/>
                <a:ext cx="2743201"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F4E9D7ED-440A-4E74-AA68-511CA78141FB}"/>
                  </a:ext>
                </a:extLst>
              </p:cNvPr>
              <p:cNvGrpSpPr/>
              <p:nvPr/>
            </p:nvGrpSpPr>
            <p:grpSpPr>
              <a:xfrm>
                <a:off x="7972925" y="4106639"/>
                <a:ext cx="2123075" cy="2135266"/>
                <a:chOff x="7972925" y="4106639"/>
                <a:chExt cx="2123075" cy="2135266"/>
              </a:xfrm>
            </p:grpSpPr>
            <p:grpSp>
              <p:nvGrpSpPr>
                <p:cNvPr id="185" name="Group 184">
                  <a:extLst>
                    <a:ext uri="{FF2B5EF4-FFF2-40B4-BE49-F238E27FC236}">
                      <a16:creationId xmlns:a16="http://schemas.microsoft.com/office/drawing/2014/main" id="{E5760B90-2102-46E4-B52B-DED928511841}"/>
                    </a:ext>
                  </a:extLst>
                </p:cNvPr>
                <p:cNvGrpSpPr/>
                <p:nvPr/>
              </p:nvGrpSpPr>
              <p:grpSpPr>
                <a:xfrm>
                  <a:off x="9181600" y="5327505"/>
                  <a:ext cx="914400" cy="914400"/>
                  <a:chOff x="9868780" y="5806439"/>
                  <a:chExt cx="914400" cy="914400"/>
                </a:xfrm>
              </p:grpSpPr>
              <p:sp>
                <p:nvSpPr>
                  <p:cNvPr id="194" name="Rectangle 193">
                    <a:extLst>
                      <a:ext uri="{FF2B5EF4-FFF2-40B4-BE49-F238E27FC236}">
                        <a16:creationId xmlns:a16="http://schemas.microsoft.com/office/drawing/2014/main" id="{3CD9CC59-FC52-4AE2-804B-BC1D9CB869B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Freeform: Shape 194">
                    <a:extLst>
                      <a:ext uri="{FF2B5EF4-FFF2-40B4-BE49-F238E27FC236}">
                        <a16:creationId xmlns:a16="http://schemas.microsoft.com/office/drawing/2014/main" id="{1F01DC6C-DAE0-44E8-BF6A-43F42473EB64}"/>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832C47B5-C5CF-4A36-9772-713721918B79}"/>
                    </a:ext>
                  </a:extLst>
                </p:cNvPr>
                <p:cNvGrpSpPr/>
                <p:nvPr/>
              </p:nvGrpSpPr>
              <p:grpSpPr>
                <a:xfrm>
                  <a:off x="8577262" y="4717072"/>
                  <a:ext cx="914400" cy="914400"/>
                  <a:chOff x="7910563" y="5193187"/>
                  <a:chExt cx="914400" cy="914400"/>
                </a:xfrm>
              </p:grpSpPr>
              <p:sp>
                <p:nvSpPr>
                  <p:cNvPr id="192" name="Freeform: Shape 191">
                    <a:extLst>
                      <a:ext uri="{FF2B5EF4-FFF2-40B4-BE49-F238E27FC236}">
                        <a16:creationId xmlns:a16="http://schemas.microsoft.com/office/drawing/2014/main" id="{3277EE9E-1F6C-4BB1-8119-0755A30E2C8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16261F78-35B5-4A0A-B773-FCFA60A0445E}"/>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C8EF6F27-E5D2-463A-972E-A38F90078964}"/>
                    </a:ext>
                  </a:extLst>
                </p:cNvPr>
                <p:cNvGrpSpPr/>
                <p:nvPr/>
              </p:nvGrpSpPr>
              <p:grpSpPr>
                <a:xfrm>
                  <a:off x="7972925" y="4106639"/>
                  <a:ext cx="914400" cy="914400"/>
                  <a:chOff x="7972925" y="4106639"/>
                  <a:chExt cx="914400" cy="914400"/>
                </a:xfrm>
              </p:grpSpPr>
              <p:sp>
                <p:nvSpPr>
                  <p:cNvPr id="188" name="Rectangle 187">
                    <a:extLst>
                      <a:ext uri="{FF2B5EF4-FFF2-40B4-BE49-F238E27FC236}">
                        <a16:creationId xmlns:a16="http://schemas.microsoft.com/office/drawing/2014/main" id="{A61E3888-D570-4FC4-8280-5363F161C561}"/>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49">
                    <a:extLst>
                      <a:ext uri="{FF2B5EF4-FFF2-40B4-BE49-F238E27FC236}">
                        <a16:creationId xmlns:a16="http://schemas.microsoft.com/office/drawing/2014/main" id="{B1EAB3B5-9709-4AB2-9C4C-FB6511EED53B}"/>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84A0928-136D-458E-86D1-1487C6DC3686}"/>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E0146A9B-FAB6-46E2-B85A-A68E614AF92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10" name="Group 209">
            <a:extLst>
              <a:ext uri="{FF2B5EF4-FFF2-40B4-BE49-F238E27FC236}">
                <a16:creationId xmlns:a16="http://schemas.microsoft.com/office/drawing/2014/main" id="{637347DC-D110-4BA0-A388-D415442D9D0D}"/>
              </a:ext>
            </a:extLst>
          </p:cNvPr>
          <p:cNvGrpSpPr/>
          <p:nvPr/>
        </p:nvGrpSpPr>
        <p:grpSpPr>
          <a:xfrm>
            <a:off x="9213056" y="2469736"/>
            <a:ext cx="444871" cy="444871"/>
            <a:chOff x="7662862" y="3800898"/>
            <a:chExt cx="2743200" cy="2743200"/>
          </a:xfrm>
        </p:grpSpPr>
        <p:sp>
          <p:nvSpPr>
            <p:cNvPr id="226" name="Rectangle 225">
              <a:extLst>
                <a:ext uri="{FF2B5EF4-FFF2-40B4-BE49-F238E27FC236}">
                  <a16:creationId xmlns:a16="http://schemas.microsoft.com/office/drawing/2014/main" id="{662D5FFF-E947-4FE7-8001-81E109B462B9}"/>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D357D757-C3F7-4871-B6A0-9B922574A1D7}"/>
                </a:ext>
              </a:extLst>
            </p:cNvPr>
            <p:cNvGrpSpPr/>
            <p:nvPr/>
          </p:nvGrpSpPr>
          <p:grpSpPr>
            <a:xfrm>
              <a:off x="7972925" y="4106639"/>
              <a:ext cx="2123075" cy="2135266"/>
              <a:chOff x="7972925" y="4106639"/>
              <a:chExt cx="2123075" cy="2135266"/>
            </a:xfrm>
          </p:grpSpPr>
          <p:grpSp>
            <p:nvGrpSpPr>
              <p:cNvPr id="228" name="Group 227">
                <a:extLst>
                  <a:ext uri="{FF2B5EF4-FFF2-40B4-BE49-F238E27FC236}">
                    <a16:creationId xmlns:a16="http://schemas.microsoft.com/office/drawing/2014/main" id="{E77821DF-57DC-401F-B37C-66E1401D5691}"/>
                  </a:ext>
                </a:extLst>
              </p:cNvPr>
              <p:cNvGrpSpPr/>
              <p:nvPr/>
            </p:nvGrpSpPr>
            <p:grpSpPr>
              <a:xfrm>
                <a:off x="9181600" y="5327505"/>
                <a:ext cx="914400" cy="914400"/>
                <a:chOff x="9868780" y="5806439"/>
                <a:chExt cx="914400" cy="914400"/>
              </a:xfrm>
            </p:grpSpPr>
            <p:sp>
              <p:nvSpPr>
                <p:cNvPr id="237" name="Rectangle 236">
                  <a:extLst>
                    <a:ext uri="{FF2B5EF4-FFF2-40B4-BE49-F238E27FC236}">
                      <a16:creationId xmlns:a16="http://schemas.microsoft.com/office/drawing/2014/main" id="{CEAC4A98-3A77-42E3-B77D-9FB782029DE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F8EF06DE-F6CB-4CBA-887F-F741C4EDB1C1}"/>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EF9D3454-4CC7-4E48-AE57-CCBB7593E53E}"/>
                  </a:ext>
                </a:extLst>
              </p:cNvPr>
              <p:cNvGrpSpPr/>
              <p:nvPr/>
            </p:nvGrpSpPr>
            <p:grpSpPr>
              <a:xfrm>
                <a:off x="8577262" y="4717072"/>
                <a:ext cx="914400" cy="914400"/>
                <a:chOff x="7910563" y="5193187"/>
                <a:chExt cx="914400" cy="914400"/>
              </a:xfrm>
            </p:grpSpPr>
            <p:sp>
              <p:nvSpPr>
                <p:cNvPr id="235" name="Freeform: Shape 234">
                  <a:extLst>
                    <a:ext uri="{FF2B5EF4-FFF2-40B4-BE49-F238E27FC236}">
                      <a16:creationId xmlns:a16="http://schemas.microsoft.com/office/drawing/2014/main" id="{6F9AA3E2-48C3-42EF-8642-B095B98D713E}"/>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350DBD8-04FE-48F8-A64E-BD1E7D9C0BA9}"/>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39CDFD17-F712-479E-83C3-E113641CBD5E}"/>
                  </a:ext>
                </a:extLst>
              </p:cNvPr>
              <p:cNvGrpSpPr/>
              <p:nvPr/>
            </p:nvGrpSpPr>
            <p:grpSpPr>
              <a:xfrm>
                <a:off x="7972925" y="4106639"/>
                <a:ext cx="914400" cy="914400"/>
                <a:chOff x="7972925" y="4106639"/>
                <a:chExt cx="914400" cy="914400"/>
              </a:xfrm>
            </p:grpSpPr>
            <p:sp>
              <p:nvSpPr>
                <p:cNvPr id="231" name="Rectangle 230">
                  <a:extLst>
                    <a:ext uri="{FF2B5EF4-FFF2-40B4-BE49-F238E27FC236}">
                      <a16:creationId xmlns:a16="http://schemas.microsoft.com/office/drawing/2014/main" id="{7585F9CF-00B6-4EDB-9F98-31D909EE24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Freeform: Shape 49">
                  <a:extLst>
                    <a:ext uri="{FF2B5EF4-FFF2-40B4-BE49-F238E27FC236}">
                      <a16:creationId xmlns:a16="http://schemas.microsoft.com/office/drawing/2014/main" id="{C05F6F74-F434-496B-8FA5-FA9FDCB1B73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24E5C815-53F7-41A2-A19C-75FD936AAD8A}"/>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CDCDC980-68DA-4841-8CC6-15FC68DD5B3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18" name="TextBox 117">
            <a:extLst>
              <a:ext uri="{FF2B5EF4-FFF2-40B4-BE49-F238E27FC236}">
                <a16:creationId xmlns:a16="http://schemas.microsoft.com/office/drawing/2014/main" id="{186DD21A-242A-4064-875D-3CE945DDF7B6}"/>
              </a:ext>
            </a:extLst>
          </p:cNvPr>
          <p:cNvSpPr txBox="1"/>
          <p:nvPr/>
        </p:nvSpPr>
        <p:spPr>
          <a:xfrm>
            <a:off x="7899400" y="2553672"/>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Read</a:t>
            </a:r>
          </a:p>
        </p:txBody>
      </p:sp>
      <p:sp>
        <p:nvSpPr>
          <p:cNvPr id="242" name="TextBox 241">
            <a:extLst>
              <a:ext uri="{FF2B5EF4-FFF2-40B4-BE49-F238E27FC236}">
                <a16:creationId xmlns:a16="http://schemas.microsoft.com/office/drawing/2014/main" id="{CB240AE0-BD21-4B16-8CC5-04B439371814}"/>
              </a:ext>
            </a:extLst>
          </p:cNvPr>
          <p:cNvSpPr txBox="1"/>
          <p:nvPr/>
        </p:nvSpPr>
        <p:spPr>
          <a:xfrm>
            <a:off x="7899400" y="3246158"/>
            <a:ext cx="822960" cy="274320"/>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Insert</a:t>
            </a:r>
          </a:p>
        </p:txBody>
      </p:sp>
      <p:sp>
        <p:nvSpPr>
          <p:cNvPr id="243" name="TextBox 242">
            <a:extLst>
              <a:ext uri="{FF2B5EF4-FFF2-40B4-BE49-F238E27FC236}">
                <a16:creationId xmlns:a16="http://schemas.microsoft.com/office/drawing/2014/main" id="{49CAD6C2-17FD-42A9-9808-615547C97DEC}"/>
              </a:ext>
            </a:extLst>
          </p:cNvPr>
          <p:cNvSpPr txBox="1"/>
          <p:nvPr/>
        </p:nvSpPr>
        <p:spPr>
          <a:xfrm>
            <a:off x="7899400" y="3935966"/>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Update</a:t>
            </a:r>
          </a:p>
        </p:txBody>
      </p:sp>
      <p:sp>
        <p:nvSpPr>
          <p:cNvPr id="244" name="TextBox 243">
            <a:extLst>
              <a:ext uri="{FF2B5EF4-FFF2-40B4-BE49-F238E27FC236}">
                <a16:creationId xmlns:a16="http://schemas.microsoft.com/office/drawing/2014/main" id="{66BE6601-E5BF-4455-9346-0DF8D26BD587}"/>
              </a:ext>
            </a:extLst>
          </p:cNvPr>
          <p:cNvSpPr txBox="1"/>
          <p:nvPr/>
        </p:nvSpPr>
        <p:spPr>
          <a:xfrm>
            <a:off x="7899400" y="4627113"/>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Delete</a:t>
            </a:r>
          </a:p>
        </p:txBody>
      </p:sp>
      <p:sp>
        <p:nvSpPr>
          <p:cNvPr id="245" name="TextBox 244">
            <a:extLst>
              <a:ext uri="{FF2B5EF4-FFF2-40B4-BE49-F238E27FC236}">
                <a16:creationId xmlns:a16="http://schemas.microsoft.com/office/drawing/2014/main" id="{E88EE06A-8F14-46B1-9B6B-44A797322BF2}"/>
              </a:ext>
            </a:extLst>
          </p:cNvPr>
          <p:cNvSpPr txBox="1"/>
          <p:nvPr/>
        </p:nvSpPr>
        <p:spPr>
          <a:xfrm>
            <a:off x="7899400" y="5318260"/>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Query</a:t>
            </a:r>
          </a:p>
        </p:txBody>
      </p:sp>
      <p:sp>
        <p:nvSpPr>
          <p:cNvPr id="239" name="Equals 238">
            <a:extLst>
              <a:ext uri="{FF2B5EF4-FFF2-40B4-BE49-F238E27FC236}">
                <a16:creationId xmlns:a16="http://schemas.microsoft.com/office/drawing/2014/main" id="{0CB692FB-ED65-41D8-95C3-2CB6A78826C2}"/>
              </a:ext>
            </a:extLst>
          </p:cNvPr>
          <p:cNvSpPr/>
          <p:nvPr/>
        </p:nvSpPr>
        <p:spPr bwMode="auto">
          <a:xfrm>
            <a:off x="8875318" y="2600731"/>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Equals 247">
            <a:extLst>
              <a:ext uri="{FF2B5EF4-FFF2-40B4-BE49-F238E27FC236}">
                <a16:creationId xmlns:a16="http://schemas.microsoft.com/office/drawing/2014/main" id="{A3409EDA-6C59-4864-9525-F1FBA1699C84}"/>
              </a:ext>
            </a:extLst>
          </p:cNvPr>
          <p:cNvSpPr/>
          <p:nvPr/>
        </p:nvSpPr>
        <p:spPr bwMode="auto">
          <a:xfrm>
            <a:off x="8875318" y="3291878"/>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Equals 248">
            <a:extLst>
              <a:ext uri="{FF2B5EF4-FFF2-40B4-BE49-F238E27FC236}">
                <a16:creationId xmlns:a16="http://schemas.microsoft.com/office/drawing/2014/main" id="{970EA62C-8FF1-4BAA-8CD1-C03B2294AF70}"/>
              </a:ext>
            </a:extLst>
          </p:cNvPr>
          <p:cNvSpPr/>
          <p:nvPr/>
        </p:nvSpPr>
        <p:spPr bwMode="auto">
          <a:xfrm>
            <a:off x="8875318" y="3983025"/>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Equals 249">
            <a:extLst>
              <a:ext uri="{FF2B5EF4-FFF2-40B4-BE49-F238E27FC236}">
                <a16:creationId xmlns:a16="http://schemas.microsoft.com/office/drawing/2014/main" id="{5DD3F063-642E-4F95-A91F-096DF51F34A2}"/>
              </a:ext>
            </a:extLst>
          </p:cNvPr>
          <p:cNvSpPr/>
          <p:nvPr/>
        </p:nvSpPr>
        <p:spPr bwMode="auto">
          <a:xfrm>
            <a:off x="8875318" y="4674172"/>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Equals 250">
            <a:extLst>
              <a:ext uri="{FF2B5EF4-FFF2-40B4-BE49-F238E27FC236}">
                <a16:creationId xmlns:a16="http://schemas.microsoft.com/office/drawing/2014/main" id="{E3CB47BF-0C14-46FA-A5A7-0714FD320EB9}"/>
              </a:ext>
            </a:extLst>
          </p:cNvPr>
          <p:cNvSpPr/>
          <p:nvPr/>
        </p:nvSpPr>
        <p:spPr bwMode="auto">
          <a:xfrm>
            <a:off x="8875318" y="5365319"/>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073C9C19-8F97-407A-BF11-E7ABF97BC331}"/>
              </a:ext>
            </a:extLst>
          </p:cNvPr>
          <p:cNvCxnSpPr>
            <a:cxnSpLocks/>
            <a:stCxn id="732" idx="3"/>
            <a:endCxn id="226" idx="0"/>
          </p:cNvCxnSpPr>
          <p:nvPr/>
        </p:nvCxnSpPr>
        <p:spPr>
          <a:xfrm>
            <a:off x="7609710" y="1986891"/>
            <a:ext cx="1825782" cy="482845"/>
          </a:xfrm>
          <a:prstGeom prst="bentConnector2">
            <a:avLst/>
          </a:prstGeom>
          <a:ln w="57150">
            <a:solidFill>
              <a:schemeClr val="accent3"/>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6" name="Right Bracket 245">
            <a:extLst>
              <a:ext uri="{FF2B5EF4-FFF2-40B4-BE49-F238E27FC236}">
                <a16:creationId xmlns:a16="http://schemas.microsoft.com/office/drawing/2014/main" id="{A29FA9B1-D3E4-4A4C-83E3-1E2673312D62}"/>
              </a:ext>
            </a:extLst>
          </p:cNvPr>
          <p:cNvSpPr/>
          <p:nvPr/>
        </p:nvSpPr>
        <p:spPr>
          <a:xfrm rot="5400000">
            <a:off x="10265316" y="4736058"/>
            <a:ext cx="91440" cy="2185416"/>
          </a:xfrm>
          <a:prstGeom prst="rightBracket">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TextBox 255">
            <a:extLst>
              <a:ext uri="{FF2B5EF4-FFF2-40B4-BE49-F238E27FC236}">
                <a16:creationId xmlns:a16="http://schemas.microsoft.com/office/drawing/2014/main" id="{9BCBC7C0-578C-4D30-95E3-7E614796FB81}"/>
              </a:ext>
            </a:extLst>
          </p:cNvPr>
          <p:cNvSpPr txBox="1"/>
          <p:nvPr/>
        </p:nvSpPr>
        <p:spPr>
          <a:xfrm>
            <a:off x="9737037" y="2538283"/>
            <a:ext cx="433773"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RU</a:t>
            </a:r>
          </a:p>
        </p:txBody>
      </p:sp>
      <p:sp>
        <p:nvSpPr>
          <p:cNvPr id="258" name="TextBox 257">
            <a:extLst>
              <a:ext uri="{FF2B5EF4-FFF2-40B4-BE49-F238E27FC236}">
                <a16:creationId xmlns:a16="http://schemas.microsoft.com/office/drawing/2014/main" id="{3582205D-392C-4A88-B919-DB6C259139D2}"/>
              </a:ext>
            </a:extLst>
          </p:cNvPr>
          <p:cNvSpPr txBox="1"/>
          <p:nvPr/>
        </p:nvSpPr>
        <p:spPr>
          <a:xfrm>
            <a:off x="9384451" y="5869829"/>
            <a:ext cx="1911614"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Variable number of RUs</a:t>
            </a:r>
          </a:p>
        </p:txBody>
      </p:sp>
    </p:spTree>
    <p:extLst>
      <p:ext uri="{BB962C8B-B14F-4D97-AF65-F5344CB8AC3E}">
        <p14:creationId xmlns:p14="http://schemas.microsoft.com/office/powerpoint/2010/main" val="1715617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Capacity Mode</a:t>
            </a:r>
          </a:p>
        </p:txBody>
      </p:sp>
      <p:grpSp>
        <p:nvGrpSpPr>
          <p:cNvPr id="2" name="Group 1">
            <a:extLst>
              <a:ext uri="{FF2B5EF4-FFF2-40B4-BE49-F238E27FC236}">
                <a16:creationId xmlns:a16="http://schemas.microsoft.com/office/drawing/2014/main" id="{DFA2DEA7-018C-4FA7-9B35-1E7283CD7FA6}"/>
              </a:ext>
            </a:extLst>
          </p:cNvPr>
          <p:cNvGrpSpPr/>
          <p:nvPr/>
        </p:nvGrpSpPr>
        <p:grpSpPr>
          <a:xfrm>
            <a:off x="1301085" y="2345118"/>
            <a:ext cx="4151572" cy="3698498"/>
            <a:chOff x="1301085" y="2345118"/>
            <a:chExt cx="4151572" cy="3698498"/>
          </a:xfrm>
        </p:grpSpPr>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22360" cy="714276"/>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grpSp>
        <p:nvGrpSpPr>
          <p:cNvPr id="38" name="Group 37">
            <a:extLst>
              <a:ext uri="{FF2B5EF4-FFF2-40B4-BE49-F238E27FC236}">
                <a16:creationId xmlns:a16="http://schemas.microsoft.com/office/drawing/2014/main" id="{96AF3252-0F20-4F5D-9D13-FABE14A0BA42}"/>
              </a:ext>
            </a:extLst>
          </p:cNvPr>
          <p:cNvGrpSpPr/>
          <p:nvPr/>
        </p:nvGrpSpPr>
        <p:grpSpPr>
          <a:xfrm>
            <a:off x="6773345" y="2374465"/>
            <a:ext cx="3624707" cy="385321"/>
            <a:chOff x="7322821" y="6454140"/>
            <a:chExt cx="3624707" cy="385321"/>
          </a:xfrm>
        </p:grpSpPr>
        <p:sp>
          <p:nvSpPr>
            <p:cNvPr id="39" name="Rectangle: Rounded Corners 38">
              <a:extLst>
                <a:ext uri="{FF2B5EF4-FFF2-40B4-BE49-F238E27FC236}">
                  <a16:creationId xmlns:a16="http://schemas.microsoft.com/office/drawing/2014/main" id="{5F831054-6A8A-42D7-993F-1B92C52CF2E1}"/>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2F4A9A82-7128-4789-8211-23ACA12AA0AF}"/>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41" name="Rectangle: Rounded Corners 40">
              <a:extLst>
                <a:ext uri="{FF2B5EF4-FFF2-40B4-BE49-F238E27FC236}">
                  <a16:creationId xmlns:a16="http://schemas.microsoft.com/office/drawing/2014/main" id="{200A3236-07BD-43FC-9655-4313E41950DA}"/>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grpSp>
        <p:nvGrpSpPr>
          <p:cNvPr id="3" name="Group 2">
            <a:extLst>
              <a:ext uri="{FF2B5EF4-FFF2-40B4-BE49-F238E27FC236}">
                <a16:creationId xmlns:a16="http://schemas.microsoft.com/office/drawing/2014/main" id="{22AB0137-41A9-4F2E-97EC-C09813A2878C}"/>
              </a:ext>
            </a:extLst>
          </p:cNvPr>
          <p:cNvGrpSpPr/>
          <p:nvPr/>
        </p:nvGrpSpPr>
        <p:grpSpPr>
          <a:xfrm>
            <a:off x="6012941" y="3385181"/>
            <a:ext cx="5805263" cy="2593949"/>
            <a:chOff x="-156656" y="869330"/>
            <a:chExt cx="12489025" cy="5580435"/>
          </a:xfrm>
        </p:grpSpPr>
        <p:graphicFrame>
          <p:nvGraphicFramePr>
            <p:cNvPr id="43" name="Chart 42">
              <a:extLst>
                <a:ext uri="{FF2B5EF4-FFF2-40B4-BE49-F238E27FC236}">
                  <a16:creationId xmlns:a16="http://schemas.microsoft.com/office/drawing/2014/main" id="{6C00C788-BFCC-4F14-8D87-232DBA96C603}"/>
                </a:ext>
              </a:extLst>
            </p:cNvPr>
            <p:cNvGraphicFramePr>
              <a:graphicFrameLocks/>
            </p:cNvGraphicFramePr>
            <p:nvPr>
              <p:extLst>
                <p:ext uri="{D42A27DB-BD31-4B8C-83A1-F6EECF244321}">
                  <p14:modId xmlns:p14="http://schemas.microsoft.com/office/powerpoint/2010/main" val="2713009984"/>
                </p:ext>
              </p:extLst>
            </p:nvPr>
          </p:nvGraphicFramePr>
          <p:xfrm>
            <a:off x="-156656" y="1412044"/>
            <a:ext cx="12489025" cy="5037721"/>
          </p:xfrm>
          <a:graphic>
            <a:graphicData uri="http://schemas.openxmlformats.org/drawingml/2006/chart">
              <c:chart xmlns:c="http://schemas.openxmlformats.org/drawingml/2006/chart" xmlns:r="http://schemas.openxmlformats.org/officeDocument/2006/relationships" r:id="rId3"/>
            </a:graphicData>
          </a:graphic>
        </p:graphicFrame>
        <p:cxnSp>
          <p:nvCxnSpPr>
            <p:cNvPr id="44" name="Straight Connector 43">
              <a:extLst>
                <a:ext uri="{FF2B5EF4-FFF2-40B4-BE49-F238E27FC236}">
                  <a16:creationId xmlns:a16="http://schemas.microsoft.com/office/drawing/2014/main" id="{A6035E6B-559C-410C-9159-D6BCA5B328B7}"/>
                </a:ext>
              </a:extLst>
            </p:cNvPr>
            <p:cNvCxnSpPr>
              <a:cxnSpLocks/>
            </p:cNvCxnSpPr>
            <p:nvPr/>
          </p:nvCxnSpPr>
          <p:spPr>
            <a:xfrm>
              <a:off x="-156656" y="1942272"/>
              <a:ext cx="3525720" cy="0"/>
            </a:xfrm>
            <a:prstGeom prst="line">
              <a:avLst/>
            </a:prstGeom>
            <a:noFill/>
            <a:ln w="28575" cap="flat" cmpd="sng" algn="ctr">
              <a:solidFill>
                <a:srgbClr val="0072C5"/>
              </a:solidFill>
              <a:prstDash val="solid"/>
              <a:headEnd type="none"/>
              <a:tailEnd type="none"/>
            </a:ln>
            <a:effectLst/>
          </p:spPr>
        </p:cxnSp>
        <p:cxnSp>
          <p:nvCxnSpPr>
            <p:cNvPr id="45" name="Straight Connector 44">
              <a:extLst>
                <a:ext uri="{FF2B5EF4-FFF2-40B4-BE49-F238E27FC236}">
                  <a16:creationId xmlns:a16="http://schemas.microsoft.com/office/drawing/2014/main" id="{6BAC4316-9220-4454-A5FC-8C3C36C9C984}"/>
                </a:ext>
              </a:extLst>
            </p:cNvPr>
            <p:cNvCxnSpPr>
              <a:cxnSpLocks/>
            </p:cNvCxnSpPr>
            <p:nvPr/>
          </p:nvCxnSpPr>
          <p:spPr>
            <a:xfrm>
              <a:off x="7328274" y="1942272"/>
              <a:ext cx="5004095" cy="0"/>
            </a:xfrm>
            <a:prstGeom prst="line">
              <a:avLst/>
            </a:prstGeom>
            <a:noFill/>
            <a:ln w="28575" cap="flat" cmpd="sng" algn="ctr">
              <a:solidFill>
                <a:srgbClr val="0072C5"/>
              </a:solidFill>
              <a:prstDash val="solid"/>
              <a:headEnd type="none"/>
              <a:tailEnd type="none"/>
            </a:ln>
            <a:effectLst/>
          </p:spPr>
        </p:cxnSp>
        <p:cxnSp>
          <p:nvCxnSpPr>
            <p:cNvPr id="46" name="Straight Connector 45">
              <a:extLst>
                <a:ext uri="{FF2B5EF4-FFF2-40B4-BE49-F238E27FC236}">
                  <a16:creationId xmlns:a16="http://schemas.microsoft.com/office/drawing/2014/main" id="{84F33C3C-F579-45EC-9084-9C342DE252C8}"/>
                </a:ext>
              </a:extLst>
            </p:cNvPr>
            <p:cNvCxnSpPr>
              <a:cxnSpLocks/>
            </p:cNvCxnSpPr>
            <p:nvPr/>
          </p:nvCxnSpPr>
          <p:spPr>
            <a:xfrm>
              <a:off x="3369064" y="1928267"/>
              <a:ext cx="0" cy="1987544"/>
            </a:xfrm>
            <a:prstGeom prst="line">
              <a:avLst/>
            </a:prstGeom>
            <a:noFill/>
            <a:ln w="28575" cap="flat" cmpd="sng" algn="ctr">
              <a:solidFill>
                <a:srgbClr val="0072C5"/>
              </a:solidFill>
              <a:prstDash val="solid"/>
              <a:headEnd type="none"/>
              <a:tailEnd type="none"/>
            </a:ln>
            <a:effectLst/>
          </p:spPr>
        </p:cxnSp>
        <p:cxnSp>
          <p:nvCxnSpPr>
            <p:cNvPr id="47" name="Straight Connector 46">
              <a:extLst>
                <a:ext uri="{FF2B5EF4-FFF2-40B4-BE49-F238E27FC236}">
                  <a16:creationId xmlns:a16="http://schemas.microsoft.com/office/drawing/2014/main" id="{DC82F466-BBD8-421F-B3DD-C580DE6189A1}"/>
                </a:ext>
              </a:extLst>
            </p:cNvPr>
            <p:cNvCxnSpPr>
              <a:cxnSpLocks/>
            </p:cNvCxnSpPr>
            <p:nvPr/>
          </p:nvCxnSpPr>
          <p:spPr>
            <a:xfrm>
              <a:off x="7328273" y="1928267"/>
              <a:ext cx="0" cy="1987544"/>
            </a:xfrm>
            <a:prstGeom prst="line">
              <a:avLst/>
            </a:prstGeom>
            <a:noFill/>
            <a:ln w="28575" cap="flat" cmpd="sng" algn="ctr">
              <a:solidFill>
                <a:srgbClr val="0072C5"/>
              </a:solidFill>
              <a:prstDash val="solid"/>
              <a:headEnd type="none"/>
              <a:tailEnd type="none"/>
            </a:ln>
            <a:effectLst/>
          </p:spPr>
        </p:cxnSp>
        <p:cxnSp>
          <p:nvCxnSpPr>
            <p:cNvPr id="50" name="Straight Connector 49">
              <a:extLst>
                <a:ext uri="{FF2B5EF4-FFF2-40B4-BE49-F238E27FC236}">
                  <a16:creationId xmlns:a16="http://schemas.microsoft.com/office/drawing/2014/main" id="{87945EF3-13A8-402B-A7DE-51309C75C387}"/>
                </a:ext>
              </a:extLst>
            </p:cNvPr>
            <p:cNvCxnSpPr>
              <a:cxnSpLocks/>
            </p:cNvCxnSpPr>
            <p:nvPr/>
          </p:nvCxnSpPr>
          <p:spPr>
            <a:xfrm>
              <a:off x="3352256" y="3915811"/>
              <a:ext cx="3989558" cy="2334"/>
            </a:xfrm>
            <a:prstGeom prst="line">
              <a:avLst/>
            </a:prstGeom>
            <a:noFill/>
            <a:ln w="28575" cap="flat" cmpd="sng" algn="ctr">
              <a:solidFill>
                <a:srgbClr val="0072C5"/>
              </a:solidFill>
              <a:prstDash val="solid"/>
              <a:headEnd type="none"/>
              <a:tailEnd type="none"/>
            </a:ln>
            <a:effectLst/>
          </p:spPr>
        </p:cxnSp>
        <p:sp>
          <p:nvSpPr>
            <p:cNvPr id="51" name="Rectangle: Top Corners Rounded 50">
              <a:extLst>
                <a:ext uri="{FF2B5EF4-FFF2-40B4-BE49-F238E27FC236}">
                  <a16:creationId xmlns:a16="http://schemas.microsoft.com/office/drawing/2014/main" id="{A178C310-79C5-4CF4-99F1-06494C73BB56}"/>
                </a:ext>
              </a:extLst>
            </p:cNvPr>
            <p:cNvSpPr/>
            <p:nvPr/>
          </p:nvSpPr>
          <p:spPr bwMode="auto">
            <a:xfrm>
              <a:off x="9733639"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3" name="Rectangle: Top Corners Rounded 52">
              <a:extLst>
                <a:ext uri="{FF2B5EF4-FFF2-40B4-BE49-F238E27FC236}">
                  <a16:creationId xmlns:a16="http://schemas.microsoft.com/office/drawing/2014/main" id="{5EB7169B-C70F-487D-BFAD-292F413077A9}"/>
                </a:ext>
              </a:extLst>
            </p:cNvPr>
            <p:cNvSpPr/>
            <p:nvPr/>
          </p:nvSpPr>
          <p:spPr bwMode="auto">
            <a:xfrm>
              <a:off x="697414"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5" name="Rectangle: Top Corners Rounded 54">
              <a:extLst>
                <a:ext uri="{FF2B5EF4-FFF2-40B4-BE49-F238E27FC236}">
                  <a16:creationId xmlns:a16="http://schemas.microsoft.com/office/drawing/2014/main" id="{D632E9CC-48E8-41F8-969D-09E1C1E8207A}"/>
                </a:ext>
              </a:extLst>
            </p:cNvPr>
            <p:cNvSpPr/>
            <p:nvPr/>
          </p:nvSpPr>
          <p:spPr bwMode="auto">
            <a:xfrm>
              <a:off x="4616547" y="3409617"/>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2,500 RU/s</a:t>
              </a:r>
            </a:p>
          </p:txBody>
        </p:sp>
        <p:grpSp>
          <p:nvGrpSpPr>
            <p:cNvPr id="56" name="Group 55">
              <a:extLst>
                <a:ext uri="{FF2B5EF4-FFF2-40B4-BE49-F238E27FC236}">
                  <a16:creationId xmlns:a16="http://schemas.microsoft.com/office/drawing/2014/main" id="{B1F6B8D7-7626-49E9-866A-8EE2BCA4AF72}"/>
                </a:ext>
              </a:extLst>
            </p:cNvPr>
            <p:cNvGrpSpPr/>
            <p:nvPr/>
          </p:nvGrpSpPr>
          <p:grpSpPr>
            <a:xfrm>
              <a:off x="2976437" y="869330"/>
              <a:ext cx="790986" cy="1048178"/>
              <a:chOff x="2976437" y="880088"/>
              <a:chExt cx="790986" cy="1048178"/>
            </a:xfrm>
          </p:grpSpPr>
          <p:sp>
            <p:nvSpPr>
              <p:cNvPr id="57" name="Arrow: Pentagon 56">
                <a:extLst>
                  <a:ext uri="{FF2B5EF4-FFF2-40B4-BE49-F238E27FC236}">
                    <a16:creationId xmlns:a16="http://schemas.microsoft.com/office/drawing/2014/main" id="{A95C385A-9AB1-489B-A0C6-ECA4AA7F7150}"/>
                  </a:ext>
                </a:extLst>
              </p:cNvPr>
              <p:cNvSpPr/>
              <p:nvPr/>
            </p:nvSpPr>
            <p:spPr bwMode="auto">
              <a:xfrm rot="5400000">
                <a:off x="2844975" y="1011550"/>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8" name="Graphic 57" descr="Raised hand">
                <a:extLst>
                  <a:ext uri="{FF2B5EF4-FFF2-40B4-BE49-F238E27FC236}">
                    <a16:creationId xmlns:a16="http://schemas.microsoft.com/office/drawing/2014/main" id="{65C72BBE-2910-450F-86EA-BBC25E691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59" name="Group 58">
              <a:extLst>
                <a:ext uri="{FF2B5EF4-FFF2-40B4-BE49-F238E27FC236}">
                  <a16:creationId xmlns:a16="http://schemas.microsoft.com/office/drawing/2014/main" id="{2AD7891C-EEA8-473A-B92C-76903B6885C8}"/>
                </a:ext>
              </a:extLst>
            </p:cNvPr>
            <p:cNvGrpSpPr/>
            <p:nvPr/>
          </p:nvGrpSpPr>
          <p:grpSpPr>
            <a:xfrm>
              <a:off x="6932780" y="871334"/>
              <a:ext cx="790986" cy="1048178"/>
              <a:chOff x="6932780" y="882092"/>
              <a:chExt cx="790986" cy="1048178"/>
            </a:xfrm>
          </p:grpSpPr>
          <p:sp>
            <p:nvSpPr>
              <p:cNvPr id="60" name="Arrow: Pentagon 59">
                <a:extLst>
                  <a:ext uri="{FF2B5EF4-FFF2-40B4-BE49-F238E27FC236}">
                    <a16:creationId xmlns:a16="http://schemas.microsoft.com/office/drawing/2014/main" id="{C6351FC4-8523-4C5C-A6F4-D64291CEAD3D}"/>
                  </a:ext>
                </a:extLst>
              </p:cNvPr>
              <p:cNvSpPr/>
              <p:nvPr/>
            </p:nvSpPr>
            <p:spPr bwMode="auto">
              <a:xfrm rot="5400000">
                <a:off x="6801318" y="1013554"/>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1" name="Graphic 60" descr="Raised hand">
                <a:extLst>
                  <a:ext uri="{FF2B5EF4-FFF2-40B4-BE49-F238E27FC236}">
                    <a16:creationId xmlns:a16="http://schemas.microsoft.com/office/drawing/2014/main" id="{985A154E-AC4D-458D-8467-E61999D93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99520">
                <a:off x="6932780" y="928995"/>
                <a:ext cx="790986" cy="790986"/>
              </a:xfrm>
              <a:prstGeom prst="rect">
                <a:avLst/>
              </a:prstGeom>
            </p:spPr>
          </p:pic>
        </p:grpSp>
      </p:grpSp>
    </p:spTree>
    <p:extLst>
      <p:ext uri="{BB962C8B-B14F-4D97-AF65-F5344CB8AC3E}">
        <p14:creationId xmlns:p14="http://schemas.microsoft.com/office/powerpoint/2010/main" val="15913985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1444836"/>
            <a:ext cx="5081461" cy="29964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Provisioned in terms of RU/sec</a:t>
            </a:r>
          </a:p>
          <a:p>
            <a:pPr defTabSz="951304">
              <a:spcAft>
                <a:spcPts val="612"/>
              </a:spcAft>
            </a:pPr>
            <a:r>
              <a:rPr lang="en-US" sz="2240" dirty="0">
                <a:solidFill>
                  <a:schemeClr val="accent2"/>
                </a:solidFill>
              </a:rPr>
              <a:t>	Rate limiting </a:t>
            </a:r>
          </a:p>
          <a:p>
            <a:pPr defTabSz="951304">
              <a:spcAft>
                <a:spcPts val="612"/>
              </a:spcAft>
            </a:pPr>
            <a:r>
              <a:rPr lang="en-US" sz="2240" dirty="0">
                <a:solidFill>
                  <a:schemeClr val="accent2"/>
                </a:solidFill>
              </a:rPr>
              <a:t>	Increase or decrease </a:t>
            </a:r>
            <a:br>
              <a:rPr lang="en-US" sz="2240" dirty="0">
                <a:solidFill>
                  <a:schemeClr val="accent2"/>
                </a:solidFill>
              </a:rPr>
            </a:br>
            <a:r>
              <a:rPr lang="en-US" sz="2240" dirty="0">
                <a:solidFill>
                  <a:schemeClr val="accent2"/>
                </a:solidFill>
              </a:rPr>
              <a:t>	instantaneously</a:t>
            </a:r>
            <a:r>
              <a:rPr lang="en-US" sz="2240" dirty="0">
                <a:solidFill>
                  <a:prstClr val="white"/>
                </a:solidFill>
              </a:rPr>
              <a:t>	</a:t>
            </a:r>
            <a:endParaRPr lang="en-US" sz="2240" dirty="0">
              <a:solidFill>
                <a:srgbClr val="50E6FF"/>
              </a:solidFill>
            </a:endParaRPr>
          </a:p>
          <a:p>
            <a:pPr marL="294675" indent="-294675" defTabSz="951304">
              <a:spcAft>
                <a:spcPts val="612"/>
              </a:spcAft>
              <a:buFont typeface="Arial" panose="020B0604020202020204" pitchFamily="34" charset="0"/>
              <a:buChar char="•"/>
            </a:pPr>
            <a:r>
              <a:rPr lang="en-US" sz="2240" dirty="0">
                <a:solidFill>
                  <a:prstClr val="white"/>
                </a:solidFill>
              </a:rPr>
              <a:t>Metered hourly</a:t>
            </a:r>
          </a:p>
          <a:p>
            <a:pPr defTabSz="951304">
              <a:spcAft>
                <a:spcPts val="612"/>
              </a:spcAft>
            </a:pPr>
            <a:r>
              <a:rPr lang="en-US" sz="2240" dirty="0">
                <a:solidFill>
                  <a:prstClr val="white"/>
                </a:solidFill>
              </a:rPr>
              <a:t>	</a:t>
            </a:r>
            <a:r>
              <a:rPr lang="en-US" sz="2240" dirty="0">
                <a:solidFill>
                  <a:schemeClr val="accent2"/>
                </a:solidFill>
              </a:rPr>
              <a:t>Background processes scheduled 	when quiescent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Provisioned Throughput</a:t>
            </a:r>
          </a:p>
        </p:txBody>
      </p:sp>
      <p:grpSp>
        <p:nvGrpSpPr>
          <p:cNvPr id="8" name="Group 7">
            <a:extLst>
              <a:ext uri="{FF2B5EF4-FFF2-40B4-BE49-F238E27FC236}">
                <a16:creationId xmlns:a16="http://schemas.microsoft.com/office/drawing/2014/main" id="{4ECFEC79-0967-4E5D-89EF-5B3A8B29B65A}"/>
              </a:ext>
            </a:extLst>
          </p:cNvPr>
          <p:cNvGrpSpPr/>
          <p:nvPr/>
        </p:nvGrpSpPr>
        <p:grpSpPr>
          <a:xfrm>
            <a:off x="7503053" y="1679707"/>
            <a:ext cx="4185816" cy="4565893"/>
            <a:chOff x="7503053" y="1679707"/>
            <a:chExt cx="4185816" cy="4565893"/>
          </a:xfrm>
        </p:grpSpPr>
        <p:sp>
          <p:nvSpPr>
            <p:cNvPr id="328" name="TextBox 327">
              <a:extLst>
                <a:ext uri="{FF2B5EF4-FFF2-40B4-BE49-F238E27FC236}">
                  <a16:creationId xmlns:a16="http://schemas.microsoft.com/office/drawing/2014/main" id="{55D7CA72-FD2F-490C-8E59-D6E4DF5818E7}"/>
                </a:ext>
              </a:extLst>
            </p:cNvPr>
            <p:cNvSpPr txBox="1"/>
            <p:nvPr/>
          </p:nvSpPr>
          <p:spPr>
            <a:xfrm>
              <a:off x="8347462" y="4631704"/>
              <a:ext cx="1146734"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Min RU/sec</a:t>
              </a:r>
            </a:p>
          </p:txBody>
        </p:sp>
        <p:sp>
          <p:nvSpPr>
            <p:cNvPr id="329" name="TextBox 328">
              <a:extLst>
                <a:ext uri="{FF2B5EF4-FFF2-40B4-BE49-F238E27FC236}">
                  <a16:creationId xmlns:a16="http://schemas.microsoft.com/office/drawing/2014/main" id="{34470C4E-9634-4D36-843C-E9749D42DCE9}"/>
                </a:ext>
              </a:extLst>
            </p:cNvPr>
            <p:cNvSpPr txBox="1"/>
            <p:nvPr/>
          </p:nvSpPr>
          <p:spPr>
            <a:xfrm>
              <a:off x="8356802" y="3693374"/>
              <a:ext cx="1150727"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Max RU/sec</a:t>
              </a:r>
            </a:p>
          </p:txBody>
        </p:sp>
        <p:sp>
          <p:nvSpPr>
            <p:cNvPr id="330" name="Rounded Rectangle 548">
              <a:extLst>
                <a:ext uri="{FF2B5EF4-FFF2-40B4-BE49-F238E27FC236}">
                  <a16:creationId xmlns:a16="http://schemas.microsoft.com/office/drawing/2014/main" id="{C0CF620B-1DF5-4FD6-8916-802AA4D5FBBB}"/>
                </a:ext>
              </a:extLst>
            </p:cNvPr>
            <p:cNvSpPr/>
            <p:nvPr/>
          </p:nvSpPr>
          <p:spPr>
            <a:xfrm>
              <a:off x="8057214" y="3716007"/>
              <a:ext cx="279781" cy="887645"/>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31" name="Rounded Rectangle 549">
              <a:extLst>
                <a:ext uri="{FF2B5EF4-FFF2-40B4-BE49-F238E27FC236}">
                  <a16:creationId xmlns:a16="http://schemas.microsoft.com/office/drawing/2014/main" id="{3B82BAF6-B758-4003-BF6A-263236D922DA}"/>
                </a:ext>
              </a:extLst>
            </p:cNvPr>
            <p:cNvSpPr/>
            <p:nvPr/>
          </p:nvSpPr>
          <p:spPr>
            <a:xfrm>
              <a:off x="8057214" y="4662096"/>
              <a:ext cx="279781" cy="149958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2" name="Straight Arrow Connector 331">
              <a:extLst>
                <a:ext uri="{FF2B5EF4-FFF2-40B4-BE49-F238E27FC236}">
                  <a16:creationId xmlns:a16="http://schemas.microsoft.com/office/drawing/2014/main" id="{669C05E8-A1FF-41EE-87FF-D302B6BC5315}"/>
                </a:ext>
              </a:extLst>
            </p:cNvPr>
            <p:cNvCxnSpPr>
              <a:cxnSpLocks/>
            </p:cNvCxnSpPr>
            <p:nvPr/>
          </p:nvCxnSpPr>
          <p:spPr>
            <a:xfrm>
              <a:off x="8347462" y="3687411"/>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3" name="Straight Arrow Connector 332">
              <a:extLst>
                <a:ext uri="{FF2B5EF4-FFF2-40B4-BE49-F238E27FC236}">
                  <a16:creationId xmlns:a16="http://schemas.microsoft.com/office/drawing/2014/main" id="{64AD5494-DAB3-4B70-A71D-7FF311105B35}"/>
                </a:ext>
              </a:extLst>
            </p:cNvPr>
            <p:cNvCxnSpPr/>
            <p:nvPr/>
          </p:nvCxnSpPr>
          <p:spPr>
            <a:xfrm>
              <a:off x="8347462" y="4634590"/>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4" name="Right Bracket 333">
              <a:extLst>
                <a:ext uri="{FF2B5EF4-FFF2-40B4-BE49-F238E27FC236}">
                  <a16:creationId xmlns:a16="http://schemas.microsoft.com/office/drawing/2014/main" id="{A3E9C8FA-E114-4A9F-B371-988517B3C914}"/>
                </a:ext>
              </a:extLst>
            </p:cNvPr>
            <p:cNvSpPr/>
            <p:nvPr/>
          </p:nvSpPr>
          <p:spPr>
            <a:xfrm>
              <a:off x="9624457" y="4662096"/>
              <a:ext cx="116863" cy="149958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5" name="Straight Arrow Connector 334">
              <a:extLst>
                <a:ext uri="{FF2B5EF4-FFF2-40B4-BE49-F238E27FC236}">
                  <a16:creationId xmlns:a16="http://schemas.microsoft.com/office/drawing/2014/main" id="{E6954621-F951-40BD-95DB-3FA0FD14DF0B}"/>
                </a:ext>
              </a:extLst>
            </p:cNvPr>
            <p:cNvCxnSpPr/>
            <p:nvPr/>
          </p:nvCxnSpPr>
          <p:spPr>
            <a:xfrm flipV="1">
              <a:off x="7923765" y="1679707"/>
              <a:ext cx="9397" cy="4565893"/>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C7035C17-B432-4090-91D1-AE9C91F0DC73}"/>
                </a:ext>
              </a:extLst>
            </p:cNvPr>
            <p:cNvCxnSpPr>
              <a:cxnSpLocks/>
            </p:cNvCxnSpPr>
            <p:nvPr/>
          </p:nvCxnSpPr>
          <p:spPr>
            <a:xfrm flipV="1">
              <a:off x="7923765" y="6244363"/>
              <a:ext cx="376510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7" name="TextBox 336">
              <a:extLst>
                <a:ext uri="{FF2B5EF4-FFF2-40B4-BE49-F238E27FC236}">
                  <a16:creationId xmlns:a16="http://schemas.microsoft.com/office/drawing/2014/main" id="{AB7BBC2B-3A94-466B-ADF4-40ABAA3DDE2F}"/>
                </a:ext>
              </a:extLst>
            </p:cNvPr>
            <p:cNvSpPr txBox="1"/>
            <p:nvPr/>
          </p:nvSpPr>
          <p:spPr>
            <a:xfrm rot="16200000">
              <a:off x="6386771" y="4083844"/>
              <a:ext cx="2550850" cy="318286"/>
            </a:xfrm>
            <a:prstGeom prst="rect">
              <a:avLst/>
            </a:prstGeom>
            <a:noFill/>
          </p:spPr>
          <p:txBody>
            <a:bodyPr wrap="square" rtlCol="0">
              <a:spAutoFit/>
            </a:bodyPr>
            <a:lstStyle/>
            <a:p>
              <a:pPr algn="ctr" defTabSz="932597">
                <a:defRPr/>
              </a:pPr>
              <a:r>
                <a:rPr lang="en-US" sz="1428" dirty="0">
                  <a:solidFill>
                    <a:srgbClr val="505050"/>
                  </a:solidFill>
                  <a:latin typeface="Segoe UI Semilight"/>
                  <a:cs typeface="Segoe UI Light" panose="020B0502040204020203" pitchFamily="34" charset="0"/>
                </a:rPr>
                <a:t>Incoming Requests</a:t>
              </a:r>
            </a:p>
          </p:txBody>
        </p:sp>
        <p:sp>
          <p:nvSpPr>
            <p:cNvPr id="338" name="TextBox 337">
              <a:extLst>
                <a:ext uri="{FF2B5EF4-FFF2-40B4-BE49-F238E27FC236}">
                  <a16:creationId xmlns:a16="http://schemas.microsoft.com/office/drawing/2014/main" id="{9C2F0B82-320C-4ACD-8EA1-DC6069A733AA}"/>
                </a:ext>
              </a:extLst>
            </p:cNvPr>
            <p:cNvSpPr txBox="1"/>
            <p:nvPr/>
          </p:nvSpPr>
          <p:spPr>
            <a:xfrm>
              <a:off x="9802213" y="5254935"/>
              <a:ext cx="1871234"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Replica Quiescent </a:t>
              </a:r>
            </a:p>
          </p:txBody>
        </p:sp>
        <p:sp>
          <p:nvSpPr>
            <p:cNvPr id="339" name="Right Bracket 338">
              <a:extLst>
                <a:ext uri="{FF2B5EF4-FFF2-40B4-BE49-F238E27FC236}">
                  <a16:creationId xmlns:a16="http://schemas.microsoft.com/office/drawing/2014/main" id="{D3D610DB-5109-4024-9FBD-D2D6C416EB2F}"/>
                </a:ext>
              </a:extLst>
            </p:cNvPr>
            <p:cNvSpPr/>
            <p:nvPr/>
          </p:nvSpPr>
          <p:spPr>
            <a:xfrm>
              <a:off x="9624457" y="3713813"/>
              <a:ext cx="116863" cy="89553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0" name="Right Bracket 339">
              <a:extLst>
                <a:ext uri="{FF2B5EF4-FFF2-40B4-BE49-F238E27FC236}">
                  <a16:creationId xmlns:a16="http://schemas.microsoft.com/office/drawing/2014/main" id="{8E0EFD4B-B336-43C7-B6E2-33A1E778D634}"/>
                </a:ext>
              </a:extLst>
            </p:cNvPr>
            <p:cNvSpPr/>
            <p:nvPr/>
          </p:nvSpPr>
          <p:spPr>
            <a:xfrm>
              <a:off x="9624457" y="2213326"/>
              <a:ext cx="116863" cy="144883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1" name="Rounded Rectangle 559">
              <a:extLst>
                <a:ext uri="{FF2B5EF4-FFF2-40B4-BE49-F238E27FC236}">
                  <a16:creationId xmlns:a16="http://schemas.microsoft.com/office/drawing/2014/main" id="{10ADFA39-A0A3-4CC3-9E66-BD3E08DCA5BD}"/>
                </a:ext>
              </a:extLst>
            </p:cNvPr>
            <p:cNvSpPr/>
            <p:nvPr/>
          </p:nvSpPr>
          <p:spPr>
            <a:xfrm>
              <a:off x="8057214" y="2103593"/>
              <a:ext cx="279781" cy="1558569"/>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grpSp>
          <p:nvGrpSpPr>
            <p:cNvPr id="342" name="Group 341">
              <a:extLst>
                <a:ext uri="{FF2B5EF4-FFF2-40B4-BE49-F238E27FC236}">
                  <a16:creationId xmlns:a16="http://schemas.microsoft.com/office/drawing/2014/main" id="{C5A0963B-E80A-4193-A537-D5664C3A568F}"/>
                </a:ext>
              </a:extLst>
            </p:cNvPr>
            <p:cNvGrpSpPr/>
            <p:nvPr/>
          </p:nvGrpSpPr>
          <p:grpSpPr>
            <a:xfrm>
              <a:off x="8006364" y="2264759"/>
              <a:ext cx="381480" cy="1236240"/>
              <a:chOff x="7768988" y="2305234"/>
              <a:chExt cx="374034" cy="1144911"/>
            </a:xfrm>
          </p:grpSpPr>
          <p:cxnSp>
            <p:nvCxnSpPr>
              <p:cNvPr id="343" name="Straight Connector 342">
                <a:extLst>
                  <a:ext uri="{FF2B5EF4-FFF2-40B4-BE49-F238E27FC236}">
                    <a16:creationId xmlns:a16="http://schemas.microsoft.com/office/drawing/2014/main" id="{56BE2583-D37B-4B1B-895E-5661BED5B63F}"/>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E6709AE1-2701-4574-944D-F4756F318F0F}"/>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EEB318D2-D2D9-45AA-92DB-0F19419E53F5}"/>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6AFE7FA3-66BE-4DDE-A76B-E0575D4E7757}"/>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4AC344BC-2254-4F21-AF89-E4CD35B5FD07}"/>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8" name="Straight Connector 347">
                <a:extLst>
                  <a:ext uri="{FF2B5EF4-FFF2-40B4-BE49-F238E27FC236}">
                    <a16:creationId xmlns:a16="http://schemas.microsoft.com/office/drawing/2014/main" id="{E0FDACBD-08EC-4ED2-8B06-32027F4EB51A}"/>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9" name="Straight Connector 348">
                <a:extLst>
                  <a:ext uri="{FF2B5EF4-FFF2-40B4-BE49-F238E27FC236}">
                    <a16:creationId xmlns:a16="http://schemas.microsoft.com/office/drawing/2014/main" id="{7D2996BE-CDF6-42A1-B911-5E4B45C792D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F3CAC85-C6F7-4C8D-9FD7-A9D806B746A1}"/>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351" name="TextBox 350">
              <a:extLst>
                <a:ext uri="{FF2B5EF4-FFF2-40B4-BE49-F238E27FC236}">
                  <a16:creationId xmlns:a16="http://schemas.microsoft.com/office/drawing/2014/main" id="{EB973A51-1685-4E50-82DD-07D73D3EC963}"/>
                </a:ext>
              </a:extLst>
            </p:cNvPr>
            <p:cNvSpPr txBox="1"/>
            <p:nvPr/>
          </p:nvSpPr>
          <p:spPr>
            <a:xfrm>
              <a:off x="9802214" y="2780793"/>
              <a:ext cx="1213293"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Rate limit</a:t>
              </a:r>
            </a:p>
          </p:txBody>
        </p:sp>
        <p:sp>
          <p:nvSpPr>
            <p:cNvPr id="352" name="TextBox 351">
              <a:extLst>
                <a:ext uri="{FF2B5EF4-FFF2-40B4-BE49-F238E27FC236}">
                  <a16:creationId xmlns:a16="http://schemas.microsoft.com/office/drawing/2014/main" id="{99656744-982C-492B-9766-C756F98107B7}"/>
                </a:ext>
              </a:extLst>
            </p:cNvPr>
            <p:cNvSpPr txBox="1"/>
            <p:nvPr/>
          </p:nvSpPr>
          <p:spPr>
            <a:xfrm>
              <a:off x="9802214" y="4004626"/>
              <a:ext cx="1775515"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No rate limiting</a:t>
              </a:r>
            </a:p>
          </p:txBody>
        </p:sp>
      </p:grpSp>
      <mc:AlternateContent xmlns:mc="http://schemas.openxmlformats.org/markup-compatibility/2006">
        <mc:Choice xmlns:p14="http://schemas.microsoft.com/office/powerpoint/2010/main" Requires="p14">
          <p:contentPart p14:bwMode="auto" r:id="rId3">
            <p14:nvContentPartPr>
              <p14:cNvPr id="357" name="Ink 356">
                <a:extLst>
                  <a:ext uri="{FF2B5EF4-FFF2-40B4-BE49-F238E27FC236}">
                    <a16:creationId xmlns:a16="http://schemas.microsoft.com/office/drawing/2014/main" id="{767A49EE-0A19-48E0-A04C-FAD87ED018E1}"/>
                  </a:ext>
                </a:extLst>
              </p14:cNvPr>
              <p14:cNvContentPartPr/>
              <p14:nvPr/>
            </p14:nvContentPartPr>
            <p14:xfrm>
              <a:off x="3663893" y="1133476"/>
              <a:ext cx="1181962" cy="806364"/>
            </p14:xfrm>
          </p:contentPart>
        </mc:Choice>
        <mc:Fallback>
          <p:pic>
            <p:nvPicPr>
              <p:cNvPr id="357" name="Ink 356">
                <a:extLst>
                  <a:ext uri="{FF2B5EF4-FFF2-40B4-BE49-F238E27FC236}">
                    <a16:creationId xmlns:a16="http://schemas.microsoft.com/office/drawing/2014/main" id="{767A49EE-0A19-48E0-A04C-FAD87ED018E1}"/>
                  </a:ext>
                </a:extLst>
              </p:cNvPr>
              <p:cNvPicPr/>
              <p:nvPr/>
            </p:nvPicPr>
            <p:blipFill>
              <a:blip r:embed="rId4"/>
              <a:stretch>
                <a:fillRect/>
              </a:stretch>
            </p:blipFill>
            <p:spPr>
              <a:xfrm>
                <a:off x="3632211" y="1101797"/>
                <a:ext cx="1244966" cy="869361"/>
              </a:xfrm>
              <a:prstGeom prst="rect">
                <a:avLst/>
              </a:prstGeom>
            </p:spPr>
          </p:pic>
        </mc:Fallback>
      </mc:AlternateContent>
      <p:grpSp>
        <p:nvGrpSpPr>
          <p:cNvPr id="7" name="Group 6">
            <a:extLst>
              <a:ext uri="{FF2B5EF4-FFF2-40B4-BE49-F238E27FC236}">
                <a16:creationId xmlns:a16="http://schemas.microsoft.com/office/drawing/2014/main" id="{E86911F3-7E01-4DB0-B01E-B5818454992F}"/>
              </a:ext>
            </a:extLst>
          </p:cNvPr>
          <p:cNvGrpSpPr/>
          <p:nvPr/>
        </p:nvGrpSpPr>
        <p:grpSpPr>
          <a:xfrm>
            <a:off x="7783608" y="6430775"/>
            <a:ext cx="3624707" cy="385321"/>
            <a:chOff x="7322821" y="6454140"/>
            <a:chExt cx="3624707" cy="385321"/>
          </a:xfrm>
        </p:grpSpPr>
        <p:sp>
          <p:nvSpPr>
            <p:cNvPr id="3" name="Rectangle: Rounded Corners 2">
              <a:extLst>
                <a:ext uri="{FF2B5EF4-FFF2-40B4-BE49-F238E27FC236}">
                  <a16:creationId xmlns:a16="http://schemas.microsoft.com/office/drawing/2014/main" id="{2BD0B07B-8AB2-4D49-A49E-8E8BB4CB560B}"/>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C71332A4-A8D7-47D4-9CBA-EC59A36AA22A}"/>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35" name="Rectangle: Rounded Corners 34">
              <a:extLst>
                <a:ext uri="{FF2B5EF4-FFF2-40B4-BE49-F238E27FC236}">
                  <a16:creationId xmlns:a16="http://schemas.microsoft.com/office/drawing/2014/main" id="{7FE21DB3-346C-465E-BA2D-B44287B0C7C9}"/>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spTree>
    <p:extLst>
      <p:ext uri="{BB962C8B-B14F-4D97-AF65-F5344CB8AC3E}">
        <p14:creationId xmlns:p14="http://schemas.microsoft.com/office/powerpoint/2010/main" val="53190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p:cTn id="7" dur="500" fill="hold"/>
                                        <p:tgtEl>
                                          <p:spTgt spid="3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1913353"/>
            <a:ext cx="6803399" cy="3164584"/>
          </a:xfrm>
        </p:spPr>
        <p:txBody>
          <a:bodyPr/>
          <a:lstStyle/>
          <a:p>
            <a:pPr marL="457200" indent="-457200">
              <a:buClr>
                <a:srgbClr val="0078D7"/>
              </a:buClr>
              <a:buFont typeface="Segoe UI" panose="020B0502040204020203" pitchFamily="34" charset="0"/>
              <a:buChar char=" "/>
            </a:pPr>
            <a:r>
              <a:rPr lang="en-US" dirty="0">
                <a:solidFill>
                  <a:schemeClr val="accent4"/>
                </a:solidFill>
              </a:rPr>
              <a:t>Introduction</a:t>
            </a:r>
          </a:p>
          <a:p>
            <a:pPr marL="457200" indent="-457200">
              <a:buClr>
                <a:srgbClr val="0078D7"/>
              </a:buClr>
              <a:buFont typeface="Wingdings" panose="05000000000000000000" pitchFamily="2" charset="2"/>
              <a:buChar char="ü"/>
            </a:pPr>
            <a:r>
              <a:rPr lang="en-US" dirty="0">
                <a:solidFill>
                  <a:srgbClr val="0078D7"/>
                </a:solidFill>
                <a:latin typeface="+mj-lt"/>
              </a:rPr>
              <a:t>Resources and Throughput</a:t>
            </a:r>
          </a:p>
          <a:p>
            <a:pPr marL="457200" indent="-457200">
              <a:buClr>
                <a:srgbClr val="0078D7"/>
              </a:buClr>
              <a:buFont typeface="Segoe UI" panose="020B0502040204020203" pitchFamily="34" charset="0"/>
              <a:buChar char=" "/>
            </a:pPr>
            <a:r>
              <a:rPr lang="en-US" dirty="0"/>
              <a:t>Querying</a:t>
            </a:r>
          </a:p>
          <a:p>
            <a:pPr marL="457200" indent="-457200">
              <a:buClr>
                <a:srgbClr val="0078D7"/>
              </a:buClr>
              <a:buFont typeface="Segoe UI" panose="020B0502040204020203" pitchFamily="34" charset="0"/>
              <a:buChar char=" "/>
            </a:pPr>
            <a:r>
              <a:rPr lang="en-US" dirty="0"/>
              <a:t>Modeling</a:t>
            </a:r>
          </a:p>
          <a:p>
            <a:pPr marL="457200" indent="-457200">
              <a:buClr>
                <a:srgbClr val="0078D7"/>
              </a:buClr>
              <a:buFont typeface="Segoe UI" panose="020B0502040204020203" pitchFamily="34" charset="0"/>
              <a:buChar char=" "/>
            </a:pPr>
            <a:r>
              <a:rPr lang="en-US" dirty="0"/>
              <a:t>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3A7898-3276-48CA-A68C-F77E9A87B4AF}"/>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9" name="Chart 18">
            <a:extLst>
              <a:ext uri="{FF2B5EF4-FFF2-40B4-BE49-F238E27FC236}">
                <a16:creationId xmlns:a16="http://schemas.microsoft.com/office/drawing/2014/main" id="{A54EF2F9-B6BE-4836-9276-7D9E4DDFB4F2}"/>
              </a:ext>
            </a:extLst>
          </p:cNvPr>
          <p:cNvGraphicFramePr>
            <a:graphicFrameLocks/>
          </p:cNvGraphicFramePr>
          <p:nvPr/>
        </p:nvGraphicFramePr>
        <p:xfrm>
          <a:off x="-158892" y="1440154"/>
          <a:ext cx="12746526"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Top Corners Rounded 20">
            <a:extLst>
              <a:ext uri="{FF2B5EF4-FFF2-40B4-BE49-F238E27FC236}">
                <a16:creationId xmlns:a16="http://schemas.microsoft.com/office/drawing/2014/main" id="{6B3FAA77-7D22-460D-AFFA-0DEBDA1C4EE5}"/>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DAFF3493-EA6E-48D9-8B46-9F231270D48A}"/>
              </a:ext>
            </a:extLst>
          </p:cNvPr>
          <p:cNvSpPr/>
          <p:nvPr/>
        </p:nvSpPr>
        <p:spPr bwMode="auto">
          <a:xfrm rot="5400000">
            <a:off x="1028633" y="2782763"/>
            <a:ext cx="1801873" cy="3993398"/>
          </a:xfrm>
          <a:prstGeom prst="round2SameRect">
            <a:avLst>
              <a:gd name="adj1" fmla="val 7362"/>
              <a:gd name="adj2" fmla="val 0"/>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153CCA6F-AED1-49DD-A53C-435ED1DA6CCA}"/>
              </a:ext>
            </a:extLst>
          </p:cNvPr>
          <p:cNvSpPr txBox="1"/>
          <p:nvPr/>
        </p:nvSpPr>
        <p:spPr>
          <a:xfrm>
            <a:off x="440027" y="3878525"/>
            <a:ext cx="3993398" cy="1766520"/>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24" name="check 3" title="Icon of a checkmark with a circle around it">
            <a:extLst>
              <a:ext uri="{FF2B5EF4-FFF2-40B4-BE49-F238E27FC236}">
                <a16:creationId xmlns:a16="http://schemas.microsoft.com/office/drawing/2014/main" id="{4BA1F301-CF97-42CF-A9EC-A97E573E4254}"/>
              </a:ext>
            </a:extLst>
          </p:cNvPr>
          <p:cNvSpPr>
            <a:spLocks noChangeAspect="1" noEditPoints="1"/>
          </p:cNvSpPr>
          <p:nvPr/>
        </p:nvSpPr>
        <p:spPr bwMode="auto">
          <a:xfrm>
            <a:off x="159053" y="4064895"/>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5" name="check 3" title="Icon of a checkmark with a circle around it">
            <a:extLst>
              <a:ext uri="{FF2B5EF4-FFF2-40B4-BE49-F238E27FC236}">
                <a16:creationId xmlns:a16="http://schemas.microsoft.com/office/drawing/2014/main" id="{ABD16CE6-4B0B-488A-B0C8-CAECD8C936B9}"/>
              </a:ext>
            </a:extLst>
          </p:cNvPr>
          <p:cNvSpPr>
            <a:spLocks noChangeAspect="1" noEditPoints="1"/>
          </p:cNvSpPr>
          <p:nvPr/>
        </p:nvSpPr>
        <p:spPr bwMode="auto">
          <a:xfrm>
            <a:off x="159053" y="4564472"/>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6" name="check 3" title="Icon of a checkmark with a circle around it">
            <a:extLst>
              <a:ext uri="{FF2B5EF4-FFF2-40B4-BE49-F238E27FC236}">
                <a16:creationId xmlns:a16="http://schemas.microsoft.com/office/drawing/2014/main" id="{C1228190-2EDB-48B0-ACCA-CA138150D94E}"/>
              </a:ext>
            </a:extLst>
          </p:cNvPr>
          <p:cNvSpPr>
            <a:spLocks noChangeAspect="1" noEditPoints="1"/>
          </p:cNvSpPr>
          <p:nvPr/>
        </p:nvSpPr>
        <p:spPr bwMode="auto">
          <a:xfrm>
            <a:off x="159052" y="5064049"/>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2F7448F5-61EF-450B-8B08-AFF2BA352B1E}"/>
                  </a:ext>
                </a:extLst>
              </p14:cNvPr>
              <p14:cNvContentPartPr/>
              <p14:nvPr/>
            </p14:nvContentPartPr>
            <p14:xfrm rot="21268395">
              <a:off x="-427958" y="-66757"/>
              <a:ext cx="8340784" cy="1269574"/>
            </p14:xfrm>
          </p:contentPart>
        </mc:Choice>
        <mc:Fallback>
          <p:pic>
            <p:nvPicPr>
              <p:cNvPr id="27" name="Ink 26">
                <a:extLst>
                  <a:ext uri="{FF2B5EF4-FFF2-40B4-BE49-F238E27FC236}">
                    <a16:creationId xmlns:a16="http://schemas.microsoft.com/office/drawing/2014/main" id="{2F7448F5-61EF-450B-8B08-AFF2BA352B1E}"/>
                  </a:ext>
                </a:extLst>
              </p:cNvPr>
              <p:cNvPicPr/>
              <p:nvPr/>
            </p:nvPicPr>
            <p:blipFill>
              <a:blip r:embed="rId5"/>
              <a:stretch>
                <a:fillRect/>
              </a:stretch>
            </p:blipFill>
            <p:spPr>
              <a:xfrm rot="21268395">
                <a:off x="-459645" y="-98433"/>
                <a:ext cx="8404157" cy="133256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0A2A325A-13B1-4EF3-BBB5-777DA4116F8A}"/>
                  </a:ext>
                </a:extLst>
              </p14:cNvPr>
              <p14:cNvContentPartPr/>
              <p14:nvPr/>
            </p14:nvContentPartPr>
            <p14:xfrm>
              <a:off x="10744922" y="1492956"/>
              <a:ext cx="751843" cy="512927"/>
            </p14:xfrm>
          </p:contentPart>
        </mc:Choice>
        <mc:Fallback>
          <p:pic>
            <p:nvPicPr>
              <p:cNvPr id="28" name="Ink 27">
                <a:extLst>
                  <a:ext uri="{FF2B5EF4-FFF2-40B4-BE49-F238E27FC236}">
                    <a16:creationId xmlns:a16="http://schemas.microsoft.com/office/drawing/2014/main" id="{0A2A325A-13B1-4EF3-BBB5-777DA4116F8A}"/>
                  </a:ext>
                </a:extLst>
              </p:cNvPr>
              <p:cNvPicPr/>
              <p:nvPr/>
            </p:nvPicPr>
            <p:blipFill>
              <a:blip r:embed="rId7"/>
              <a:stretch>
                <a:fillRect/>
              </a:stretch>
            </p:blipFill>
            <p:spPr>
              <a:xfrm>
                <a:off x="10713250" y="1461281"/>
                <a:ext cx="814826" cy="575918"/>
              </a:xfrm>
              <a:prstGeom prst="rect">
                <a:avLst/>
              </a:prstGeom>
            </p:spPr>
          </p:pic>
        </mc:Fallback>
      </mc:AlternateContent>
      <p:sp>
        <p:nvSpPr>
          <p:cNvPr id="6" name="Title 1">
            <a:extLst>
              <a:ext uri="{FF2B5EF4-FFF2-40B4-BE49-F238E27FC236}">
                <a16:creationId xmlns:a16="http://schemas.microsoft.com/office/drawing/2014/main" id="{6C67EB47-CC46-4346-9CC1-1582B004AAF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1712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500"/>
                                        <p:tgtEl>
                                          <p:spTgt spid="2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3">
                                            <p:txEl>
                                              <p:pRg st="1" end="1"/>
                                            </p:txEl>
                                          </p:spTgt>
                                        </p:tgtEl>
                                        <p:attrNameLst>
                                          <p:attrName>style.visibility</p:attrName>
                                        </p:attrNameLst>
                                      </p:cBhvr>
                                      <p:to>
                                        <p:strVal val="visible"/>
                                      </p:to>
                                    </p:set>
                                    <p:animEffect transition="in" filter="fade">
                                      <p:cBhvr>
                                        <p:cTn id="39" dur="500"/>
                                        <p:tgtEl>
                                          <p:spTgt spid="23">
                                            <p:txEl>
                                              <p:pRg st="1" end="1"/>
                                            </p:txEl>
                                          </p:spTgt>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3">
                                            <p:txEl>
                                              <p:pRg st="2" end="2"/>
                                            </p:txEl>
                                          </p:spTgt>
                                        </p:tgtEl>
                                        <p:attrNameLst>
                                          <p:attrName>style.visibility</p:attrName>
                                        </p:attrNameLst>
                                      </p:cBhvr>
                                      <p:to>
                                        <p:strVal val="visible"/>
                                      </p:to>
                                    </p:set>
                                    <p:animEffect transition="in" filter="fade">
                                      <p:cBhvr>
                                        <p:cTn id="49"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BDEC8AAB-EC3C-407E-82AD-471B694F143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3" name="Chart 12">
            <a:extLst>
              <a:ext uri="{FF2B5EF4-FFF2-40B4-BE49-F238E27FC236}">
                <a16:creationId xmlns:a16="http://schemas.microsoft.com/office/drawing/2014/main" id="{CDA8A1A8-D893-4BEB-AE81-249FBF7AF8B0}"/>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4C50AAD7-B2A0-47C3-A0C0-D9C406BE06C4}"/>
              </a:ext>
            </a:extLst>
          </p:cNvPr>
          <p:cNvSpPr/>
          <p:nvPr/>
        </p:nvSpPr>
        <p:spPr bwMode="auto">
          <a:xfrm>
            <a:off x="3205268" y="1988812"/>
            <a:ext cx="4447081" cy="2023822"/>
          </a:xfrm>
          <a:prstGeom prst="rect">
            <a:avLst/>
          </a:prstGeom>
          <a:solidFill>
            <a:srgbClr val="0072C5">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15" name="Rectangle: Top Corners Rounded 14">
            <a:extLst>
              <a:ext uri="{FF2B5EF4-FFF2-40B4-BE49-F238E27FC236}">
                <a16:creationId xmlns:a16="http://schemas.microsoft.com/office/drawing/2014/main" id="{CAC266AA-F2FC-44B5-A95A-D5B71D2DD040}"/>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133" name="Title 1">
            <a:extLst>
              <a:ext uri="{FF2B5EF4-FFF2-40B4-BE49-F238E27FC236}">
                <a16:creationId xmlns:a16="http://schemas.microsoft.com/office/drawing/2014/main" id="{B096070D-D9C2-4F47-80D5-93AD7FB99B73}"/>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00735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BA803CE-F1C6-4F66-9FB6-BB51BFF8C4A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94D8E68E-1553-4005-827A-D8776428004C}"/>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19A8DA50-907C-4184-A241-F12D52D7D152}"/>
              </a:ext>
            </a:extLst>
          </p:cNvPr>
          <p:cNvCxnSpPr>
            <a:cxnSpLocks/>
          </p:cNvCxnSpPr>
          <p:nvPr/>
        </p:nvCxnSpPr>
        <p:spPr>
          <a:xfrm>
            <a:off x="-158893" y="1980937"/>
            <a:ext cx="3595908" cy="0"/>
          </a:xfrm>
          <a:prstGeom prst="line">
            <a:avLst/>
          </a:prstGeom>
          <a:noFill/>
          <a:ln w="28575" cap="flat" cmpd="sng" algn="ctr">
            <a:solidFill>
              <a:srgbClr val="0072C5"/>
            </a:solidFill>
            <a:prstDash val="solid"/>
            <a:headEnd type="none"/>
            <a:tailEnd type="none"/>
          </a:ln>
          <a:effectLst/>
        </p:spPr>
      </p:cxnSp>
      <p:cxnSp>
        <p:nvCxnSpPr>
          <p:cNvPr id="8" name="Straight Connector 7">
            <a:extLst>
              <a:ext uri="{FF2B5EF4-FFF2-40B4-BE49-F238E27FC236}">
                <a16:creationId xmlns:a16="http://schemas.microsoft.com/office/drawing/2014/main" id="{1D352BFF-91A2-44E7-9787-A2002CCF97F0}"/>
              </a:ext>
            </a:extLst>
          </p:cNvPr>
          <p:cNvCxnSpPr>
            <a:cxnSpLocks/>
          </p:cNvCxnSpPr>
          <p:nvPr/>
        </p:nvCxnSpPr>
        <p:spPr>
          <a:xfrm>
            <a:off x="7475043" y="1980937"/>
            <a:ext cx="5103714" cy="0"/>
          </a:xfrm>
          <a:prstGeom prst="line">
            <a:avLst/>
          </a:prstGeom>
          <a:noFill/>
          <a:ln w="28575" cap="flat" cmpd="sng" algn="ctr">
            <a:solidFill>
              <a:srgbClr val="0072C5"/>
            </a:solidFill>
            <a:prstDash val="solid"/>
            <a:headEnd type="none"/>
            <a:tailEnd type="none"/>
          </a:ln>
          <a:effectLst/>
        </p:spPr>
      </p:cxnSp>
      <p:cxnSp>
        <p:nvCxnSpPr>
          <p:cNvPr id="9" name="Straight Connector 8">
            <a:extLst>
              <a:ext uri="{FF2B5EF4-FFF2-40B4-BE49-F238E27FC236}">
                <a16:creationId xmlns:a16="http://schemas.microsoft.com/office/drawing/2014/main" id="{CF69A273-C347-48B9-A9F8-464704040A27}"/>
              </a:ext>
            </a:extLst>
          </p:cNvPr>
          <p:cNvCxnSpPr>
            <a:cxnSpLocks/>
          </p:cNvCxnSpPr>
          <p:nvPr/>
        </p:nvCxnSpPr>
        <p:spPr>
          <a:xfrm>
            <a:off x="3437015" y="1966653"/>
            <a:ext cx="0" cy="2027111"/>
          </a:xfrm>
          <a:prstGeom prst="line">
            <a:avLst/>
          </a:prstGeom>
          <a:noFill/>
          <a:ln w="28575" cap="flat" cmpd="sng" algn="ctr">
            <a:solidFill>
              <a:srgbClr val="0072C5"/>
            </a:solidFill>
            <a:prstDash val="solid"/>
            <a:headEnd type="none"/>
            <a:tailEnd type="none"/>
          </a:ln>
          <a:effectLst/>
        </p:spPr>
      </p:cxnSp>
      <p:cxnSp>
        <p:nvCxnSpPr>
          <p:cNvPr id="10" name="Straight Connector 9">
            <a:extLst>
              <a:ext uri="{FF2B5EF4-FFF2-40B4-BE49-F238E27FC236}">
                <a16:creationId xmlns:a16="http://schemas.microsoft.com/office/drawing/2014/main" id="{8AB8121A-365E-4A8D-8D0F-FAC2CA3E8C99}"/>
              </a:ext>
            </a:extLst>
          </p:cNvPr>
          <p:cNvCxnSpPr>
            <a:cxnSpLocks/>
          </p:cNvCxnSpPr>
          <p:nvPr/>
        </p:nvCxnSpPr>
        <p:spPr>
          <a:xfrm>
            <a:off x="7475041" y="1966653"/>
            <a:ext cx="0" cy="2027111"/>
          </a:xfrm>
          <a:prstGeom prst="line">
            <a:avLst/>
          </a:prstGeom>
          <a:noFill/>
          <a:ln w="28575" cap="flat" cmpd="sng" algn="ctr">
            <a:solidFill>
              <a:srgbClr val="0072C5"/>
            </a:solidFill>
            <a:prstDash val="solid"/>
            <a:headEnd type="none"/>
            <a:tailEnd type="none"/>
          </a:ln>
          <a:effectLst/>
        </p:spPr>
      </p:cxnSp>
      <p:cxnSp>
        <p:nvCxnSpPr>
          <p:cNvPr id="11" name="Straight Connector 10">
            <a:extLst>
              <a:ext uri="{FF2B5EF4-FFF2-40B4-BE49-F238E27FC236}">
                <a16:creationId xmlns:a16="http://schemas.microsoft.com/office/drawing/2014/main" id="{587C34C4-7E83-49A6-8265-58F2082F319F}"/>
              </a:ext>
            </a:extLst>
          </p:cNvPr>
          <p:cNvCxnSpPr>
            <a:cxnSpLocks/>
          </p:cNvCxnSpPr>
          <p:nvPr/>
        </p:nvCxnSpPr>
        <p:spPr>
          <a:xfrm>
            <a:off x="3419872" y="3993764"/>
            <a:ext cx="4068980" cy="2380"/>
          </a:xfrm>
          <a:prstGeom prst="line">
            <a:avLst/>
          </a:prstGeom>
          <a:noFill/>
          <a:ln w="28575" cap="flat" cmpd="sng" algn="ctr">
            <a:solidFill>
              <a:srgbClr val="0072C5"/>
            </a:solidFill>
            <a:prstDash val="solid"/>
            <a:headEnd type="none"/>
            <a:tailEnd type="none"/>
          </a:ln>
          <a:effectLst/>
        </p:spPr>
      </p:cxnSp>
      <p:sp>
        <p:nvSpPr>
          <p:cNvPr id="21" name="Rectangle: Top Corners Rounded 20">
            <a:extLst>
              <a:ext uri="{FF2B5EF4-FFF2-40B4-BE49-F238E27FC236}">
                <a16:creationId xmlns:a16="http://schemas.microsoft.com/office/drawing/2014/main" id="{B19036FB-E724-44B7-A3A9-6CB1D1A64F88}"/>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840B2A42-6D92-44AA-98A5-B53DBEF58FB3}"/>
              </a:ext>
            </a:extLst>
          </p:cNvPr>
          <p:cNvSpPr/>
          <p:nvPr/>
        </p:nvSpPr>
        <p:spPr bwMode="auto">
          <a:xfrm>
            <a:off x="712180"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3" name="Rectangle: Top Corners Rounded 22">
            <a:extLst>
              <a:ext uri="{FF2B5EF4-FFF2-40B4-BE49-F238E27FC236}">
                <a16:creationId xmlns:a16="http://schemas.microsoft.com/office/drawing/2014/main" id="{422F982E-977D-424C-A98B-1CFABA7ABCD6}"/>
              </a:ext>
            </a:extLst>
          </p:cNvPr>
          <p:cNvSpPr/>
          <p:nvPr/>
        </p:nvSpPr>
        <p:spPr bwMode="auto">
          <a:xfrm>
            <a:off x="4709333" y="3477493"/>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2,500 RU/s</a:t>
            </a:r>
          </a:p>
        </p:txBody>
      </p:sp>
      <p:grpSp>
        <p:nvGrpSpPr>
          <p:cNvPr id="29" name="Group 28">
            <a:extLst>
              <a:ext uri="{FF2B5EF4-FFF2-40B4-BE49-F238E27FC236}">
                <a16:creationId xmlns:a16="http://schemas.microsoft.com/office/drawing/2014/main" id="{EFF8E02D-9D14-41EB-AAE3-46DE409E5587}"/>
              </a:ext>
            </a:extLst>
          </p:cNvPr>
          <p:cNvGrpSpPr/>
          <p:nvPr/>
        </p:nvGrpSpPr>
        <p:grpSpPr>
          <a:xfrm>
            <a:off x="3036572" y="886635"/>
            <a:ext cx="806732" cy="1069045"/>
            <a:chOff x="2976437" y="880088"/>
            <a:chExt cx="790986" cy="1048178"/>
          </a:xfrm>
        </p:grpSpPr>
        <p:sp>
          <p:nvSpPr>
            <p:cNvPr id="17" name="Arrow: Pentagon 16">
              <a:extLst>
                <a:ext uri="{FF2B5EF4-FFF2-40B4-BE49-F238E27FC236}">
                  <a16:creationId xmlns:a16="http://schemas.microsoft.com/office/drawing/2014/main" id="{EB6FC58D-1DF9-4F39-9D8C-C90E6AEBF493}"/>
                </a:ext>
              </a:extLst>
            </p:cNvPr>
            <p:cNvSpPr/>
            <p:nvPr/>
          </p:nvSpPr>
          <p:spPr bwMode="auto">
            <a:xfrm rot="5400000">
              <a:off x="2844975" y="1011550"/>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Graphic 3" descr="Raised hand">
              <a:extLst>
                <a:ext uri="{FF2B5EF4-FFF2-40B4-BE49-F238E27FC236}">
                  <a16:creationId xmlns:a16="http://schemas.microsoft.com/office/drawing/2014/main" id="{CD1E3D80-7C05-4AD7-AC84-3853C1530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30" name="Group 29">
            <a:extLst>
              <a:ext uri="{FF2B5EF4-FFF2-40B4-BE49-F238E27FC236}">
                <a16:creationId xmlns:a16="http://schemas.microsoft.com/office/drawing/2014/main" id="{22153853-7CA8-4A6D-A9DC-DE3911EFC96C}"/>
              </a:ext>
            </a:extLst>
          </p:cNvPr>
          <p:cNvGrpSpPr/>
          <p:nvPr/>
        </p:nvGrpSpPr>
        <p:grpSpPr>
          <a:xfrm>
            <a:off x="7071675" y="888679"/>
            <a:ext cx="806732" cy="1069045"/>
            <a:chOff x="6932780" y="882092"/>
            <a:chExt cx="790986" cy="1048178"/>
          </a:xfrm>
        </p:grpSpPr>
        <p:sp>
          <p:nvSpPr>
            <p:cNvPr id="12" name="Arrow: Pentagon 11">
              <a:extLst>
                <a:ext uri="{FF2B5EF4-FFF2-40B4-BE49-F238E27FC236}">
                  <a16:creationId xmlns:a16="http://schemas.microsoft.com/office/drawing/2014/main" id="{0240303C-3C61-4645-BCB9-CE0E118DE99C}"/>
                </a:ext>
              </a:extLst>
            </p:cNvPr>
            <p:cNvSpPr/>
            <p:nvPr/>
          </p:nvSpPr>
          <p:spPr bwMode="auto">
            <a:xfrm rot="5400000">
              <a:off x="6801318" y="1013554"/>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Graphic 17" descr="Raised hand">
              <a:extLst>
                <a:ext uri="{FF2B5EF4-FFF2-40B4-BE49-F238E27FC236}">
                  <a16:creationId xmlns:a16="http://schemas.microsoft.com/office/drawing/2014/main" id="{99E33B40-40FE-4EDD-A7AF-9EA5949F5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9520">
              <a:off x="6932780" y="928995"/>
              <a:ext cx="790986" cy="790986"/>
            </a:xfrm>
            <a:prstGeom prst="rect">
              <a:avLst/>
            </a:prstGeom>
          </p:spPr>
        </p:pic>
      </p:grpSp>
      <p:sp>
        <p:nvSpPr>
          <p:cNvPr id="117" name="Title 1">
            <a:extLst>
              <a:ext uri="{FF2B5EF4-FFF2-40B4-BE49-F238E27FC236}">
                <a16:creationId xmlns:a16="http://schemas.microsoft.com/office/drawing/2014/main" id="{A60204EB-E286-4D9E-8B32-9B156A48A3C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17694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 presetClass="entr" presetSubtype="1"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A5A5C5E0-4EF3-41B7-8274-A21EE2F33679}"/>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E32E419-C66D-4EB6-9C01-97E0B77B924D}"/>
              </a:ext>
            </a:extLst>
          </p:cNvPr>
          <p:cNvCxnSpPr>
            <a:cxnSpLocks/>
          </p:cNvCxnSpPr>
          <p:nvPr/>
        </p:nvCxnSpPr>
        <p:spPr>
          <a:xfrm>
            <a:off x="-114512" y="1980937"/>
            <a:ext cx="12693268" cy="0"/>
          </a:xfrm>
          <a:prstGeom prst="line">
            <a:avLst/>
          </a:prstGeom>
          <a:noFill/>
          <a:ln w="28575" cap="flat" cmpd="sng" algn="ctr">
            <a:solidFill>
              <a:srgbClr val="0072C5"/>
            </a:solidFill>
            <a:prstDash val="solid"/>
            <a:headEnd type="none"/>
            <a:tailEnd type="none"/>
          </a:ln>
          <a:effectLst/>
        </p:spPr>
      </p:cxnSp>
      <p:sp>
        <p:nvSpPr>
          <p:cNvPr id="11" name="Rectangle: Top Corners Rounded 10">
            <a:extLst>
              <a:ext uri="{FF2B5EF4-FFF2-40B4-BE49-F238E27FC236}">
                <a16:creationId xmlns:a16="http://schemas.microsoft.com/office/drawing/2014/main" id="{CFCFD999-4A2A-4EE2-B138-D612E0420DA6}"/>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 RU/s</a:t>
            </a:r>
          </a:p>
        </p:txBody>
      </p:sp>
      <p:sp>
        <p:nvSpPr>
          <p:cNvPr id="3" name="Rectangle 2">
            <a:extLst>
              <a:ext uri="{FF2B5EF4-FFF2-40B4-BE49-F238E27FC236}">
                <a16:creationId xmlns:a16="http://schemas.microsoft.com/office/drawing/2014/main" id="{88B61234-6BF1-4277-88B3-48A873F9581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3C738417-87A1-4B32-A0FF-38F9CF639926}"/>
                  </a:ext>
                </a:extLst>
              </p14:cNvPr>
              <p14:cNvContentPartPr/>
              <p14:nvPr/>
            </p14:nvContentPartPr>
            <p14:xfrm rot="21268395">
              <a:off x="-427958" y="-66757"/>
              <a:ext cx="8340784" cy="1269574"/>
            </p14:xfrm>
          </p:contentPart>
        </mc:Choice>
        <mc:Fallback>
          <p:pic>
            <p:nvPicPr>
              <p:cNvPr id="12" name="Ink 11">
                <a:extLst>
                  <a:ext uri="{FF2B5EF4-FFF2-40B4-BE49-F238E27FC236}">
                    <a16:creationId xmlns:a16="http://schemas.microsoft.com/office/drawing/2014/main" id="{3C738417-87A1-4B32-A0FF-38F9CF639926}"/>
                  </a:ext>
                </a:extLst>
              </p:cNvPr>
              <p:cNvPicPr/>
              <p:nvPr/>
            </p:nvPicPr>
            <p:blipFill>
              <a:blip r:embed="rId5"/>
              <a:stretch>
                <a:fillRect/>
              </a:stretch>
            </p:blipFill>
            <p:spPr>
              <a:xfrm rot="21268395">
                <a:off x="-459645" y="-98433"/>
                <a:ext cx="8404157" cy="1332567"/>
              </a:xfrm>
              <a:prstGeom prst="rect">
                <a:avLst/>
              </a:prstGeom>
            </p:spPr>
          </p:pic>
        </mc:Fallback>
      </mc:AlternateContent>
      <p:sp>
        <p:nvSpPr>
          <p:cNvPr id="13" name="Title 1">
            <a:extLst>
              <a:ext uri="{FF2B5EF4-FFF2-40B4-BE49-F238E27FC236}">
                <a16:creationId xmlns:a16="http://schemas.microsoft.com/office/drawing/2014/main" id="{EF3160AF-57D0-4A8D-BE29-440FC88CEF8E}"/>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237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BDA284-7EB4-4714-A2BC-211AAB0E96E9}"/>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D157F09A-5868-4B02-962D-611F510BA00E}"/>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477C335-0BE3-421A-B888-9264AF13A4E4}"/>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9" name="Rectangle: Top Corners Rounded 8">
            <a:extLst>
              <a:ext uri="{FF2B5EF4-FFF2-40B4-BE49-F238E27FC236}">
                <a16:creationId xmlns:a16="http://schemas.microsoft.com/office/drawing/2014/main" id="{3C678640-4354-4D2D-B32E-45EBE8666EF7}"/>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sp>
        <p:nvSpPr>
          <p:cNvPr id="4" name="Title 1">
            <a:extLst>
              <a:ext uri="{FF2B5EF4-FFF2-40B4-BE49-F238E27FC236}">
                <a16:creationId xmlns:a16="http://schemas.microsoft.com/office/drawing/2014/main" id="{558CC526-DCDE-4E31-B140-DD291F9AFE7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3534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80865E-6CD5-470B-A356-69908FFDFB7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3" name="Chart 2">
            <a:extLst>
              <a:ext uri="{FF2B5EF4-FFF2-40B4-BE49-F238E27FC236}">
                <a16:creationId xmlns:a16="http://schemas.microsoft.com/office/drawing/2014/main" id="{E3B01088-BD16-4212-A351-DF6D3AA73EF5}"/>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40E3F4D6-9BE5-4D8F-954D-5E56CA727741}"/>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7" name="Rectangle: Top Corners Rounded 6">
            <a:extLst>
              <a:ext uri="{FF2B5EF4-FFF2-40B4-BE49-F238E27FC236}">
                <a16:creationId xmlns:a16="http://schemas.microsoft.com/office/drawing/2014/main" id="{A3454DBA-BC4A-4C69-B7E8-10915E1EF564}"/>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cxnSp>
        <p:nvCxnSpPr>
          <p:cNvPr id="9" name="Straight Connector 8">
            <a:extLst>
              <a:ext uri="{FF2B5EF4-FFF2-40B4-BE49-F238E27FC236}">
                <a16:creationId xmlns:a16="http://schemas.microsoft.com/office/drawing/2014/main" id="{DDB4F686-BA99-425C-8644-49CD3C7FAF10}"/>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8" name="Title 1">
            <a:extLst>
              <a:ext uri="{FF2B5EF4-FFF2-40B4-BE49-F238E27FC236}">
                <a16:creationId xmlns:a16="http://schemas.microsoft.com/office/drawing/2014/main" id="{13C627CE-0CAF-4AD7-A8B9-7B08E15E5E78}"/>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40807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697B08-084D-476D-B9FA-58A20E1F1741}"/>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234289CE-4244-461C-947E-12DCFDA0F95F}"/>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1392445-7539-47CB-8C9A-A41BC8B8546D}"/>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68CAB43A-65CF-4699-95A6-6BAD06E745C4}"/>
              </a:ext>
            </a:extLst>
          </p:cNvPr>
          <p:cNvCxnSpPr>
            <a:cxnSpLocks/>
          </p:cNvCxnSpPr>
          <p:nvPr/>
        </p:nvCxnSpPr>
        <p:spPr>
          <a:xfrm>
            <a:off x="-114512" y="5991163"/>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10" name="Rectangle: Top Corners Rounded 9">
            <a:extLst>
              <a:ext uri="{FF2B5EF4-FFF2-40B4-BE49-F238E27FC236}">
                <a16:creationId xmlns:a16="http://schemas.microsoft.com/office/drawing/2014/main" id="{E3CB4C35-6B66-451D-8B26-8FE63B0ACBD9}"/>
              </a:ext>
            </a:extLst>
          </p:cNvPr>
          <p:cNvSpPr/>
          <p:nvPr/>
        </p:nvSpPr>
        <p:spPr bwMode="auto">
          <a:xfrm>
            <a:off x="9118451" y="1480112"/>
            <a:ext cx="2443102"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Max = 4,000 RU/s</a:t>
            </a:r>
          </a:p>
        </p:txBody>
      </p:sp>
      <p:sp>
        <p:nvSpPr>
          <p:cNvPr id="11" name="Rectangle: Top Corners Rounded 10">
            <a:extLst>
              <a:ext uri="{FF2B5EF4-FFF2-40B4-BE49-F238E27FC236}">
                <a16:creationId xmlns:a16="http://schemas.microsoft.com/office/drawing/2014/main" id="{59ACC6FA-22B7-4E18-A3EC-F3633AC09152}"/>
              </a:ext>
            </a:extLst>
          </p:cNvPr>
          <p:cNvSpPr/>
          <p:nvPr/>
        </p:nvSpPr>
        <p:spPr bwMode="auto">
          <a:xfrm>
            <a:off x="9928293" y="5492524"/>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 RU/s</a:t>
            </a:r>
          </a:p>
        </p:txBody>
      </p:sp>
      <p:grpSp>
        <p:nvGrpSpPr>
          <p:cNvPr id="13" name="Group 12">
            <a:extLst>
              <a:ext uri="{FF2B5EF4-FFF2-40B4-BE49-F238E27FC236}">
                <a16:creationId xmlns:a16="http://schemas.microsoft.com/office/drawing/2014/main" id="{8ADD5252-6447-4809-B10F-5F7BBE2AFE2E}"/>
              </a:ext>
            </a:extLst>
          </p:cNvPr>
          <p:cNvGrpSpPr/>
          <p:nvPr/>
        </p:nvGrpSpPr>
        <p:grpSpPr>
          <a:xfrm>
            <a:off x="-67131" y="3878527"/>
            <a:ext cx="4500557" cy="1801873"/>
            <a:chOff x="4255402" y="3912332"/>
            <a:chExt cx="4501195" cy="1802129"/>
          </a:xfrm>
        </p:grpSpPr>
        <p:sp>
          <p:nvSpPr>
            <p:cNvPr id="14" name="Rectangle: Top Corners Rounded 13">
              <a:extLst>
                <a:ext uri="{FF2B5EF4-FFF2-40B4-BE49-F238E27FC236}">
                  <a16:creationId xmlns:a16="http://schemas.microsoft.com/office/drawing/2014/main" id="{D1AEEA2E-C3DD-43E4-85E9-C716A225BE60}"/>
                </a:ext>
              </a:extLst>
            </p:cNvPr>
            <p:cNvSpPr/>
            <p:nvPr/>
          </p:nvSpPr>
          <p:spPr bwMode="auto">
            <a:xfrm rot="5400000">
              <a:off x="5351320" y="2816414"/>
              <a:ext cx="1802129" cy="3993965"/>
            </a:xfrm>
            <a:prstGeom prst="round2SameRect">
              <a:avLst>
                <a:gd name="adj1" fmla="val 7362"/>
                <a:gd name="adj2" fmla="val 0"/>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D9DDFAEE-4A5A-4165-9673-A1507B8094E7}"/>
                </a:ext>
              </a:extLst>
            </p:cNvPr>
            <p:cNvSpPr txBox="1"/>
            <p:nvPr/>
          </p:nvSpPr>
          <p:spPr>
            <a:xfrm>
              <a:off x="4762632" y="3912332"/>
              <a:ext cx="3993965" cy="1766771"/>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16" name="check 3" title="Icon of a checkmark with a circle around it">
              <a:extLst>
                <a:ext uri="{FF2B5EF4-FFF2-40B4-BE49-F238E27FC236}">
                  <a16:creationId xmlns:a16="http://schemas.microsoft.com/office/drawing/2014/main" id="{7F67C89B-76CC-437E-845D-D3A61E67B534}"/>
                </a:ext>
              </a:extLst>
            </p:cNvPr>
            <p:cNvSpPr>
              <a:spLocks noChangeAspect="1" noEditPoints="1"/>
            </p:cNvSpPr>
            <p:nvPr/>
          </p:nvSpPr>
          <p:spPr bwMode="auto">
            <a:xfrm>
              <a:off x="4481618" y="4098728"/>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7" name="check 3" title="Icon of a checkmark with a circle around it">
              <a:extLst>
                <a:ext uri="{FF2B5EF4-FFF2-40B4-BE49-F238E27FC236}">
                  <a16:creationId xmlns:a16="http://schemas.microsoft.com/office/drawing/2014/main" id="{44D45FE1-3F8A-4280-880B-867C94E70442}"/>
                </a:ext>
              </a:extLst>
            </p:cNvPr>
            <p:cNvSpPr>
              <a:spLocks noChangeAspect="1" noEditPoints="1"/>
            </p:cNvSpPr>
            <p:nvPr/>
          </p:nvSpPr>
          <p:spPr bwMode="auto">
            <a:xfrm>
              <a:off x="4481618" y="4598376"/>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9" name="check 3" title="Icon of a checkmark with a circle around it">
              <a:extLst>
                <a:ext uri="{FF2B5EF4-FFF2-40B4-BE49-F238E27FC236}">
                  <a16:creationId xmlns:a16="http://schemas.microsoft.com/office/drawing/2014/main" id="{92626A2D-42B0-404A-8517-45D839D3143A}"/>
                </a:ext>
              </a:extLst>
            </p:cNvPr>
            <p:cNvSpPr>
              <a:spLocks noChangeAspect="1" noEditPoints="1"/>
            </p:cNvSpPr>
            <p:nvPr/>
          </p:nvSpPr>
          <p:spPr bwMode="auto">
            <a:xfrm>
              <a:off x="4481617" y="509802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cxnSp>
        <p:nvCxnSpPr>
          <p:cNvPr id="21" name="Straight Arrow Connector 20">
            <a:extLst>
              <a:ext uri="{FF2B5EF4-FFF2-40B4-BE49-F238E27FC236}">
                <a16:creationId xmlns:a16="http://schemas.microsoft.com/office/drawing/2014/main" id="{46641056-D39A-43A7-B09F-7290BC51D83F}"/>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0DCBE37-27B4-43E6-BFC3-A0353E33AC90}"/>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4" name="Title 1">
            <a:extLst>
              <a:ext uri="{FF2B5EF4-FFF2-40B4-BE49-F238E27FC236}">
                <a16:creationId xmlns:a16="http://schemas.microsoft.com/office/drawing/2014/main" id="{3D62DD34-1BDA-4747-AADC-28238B99420F}"/>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mc:AlternateContent xmlns:mc="http://schemas.openxmlformats.org/markup-compatibility/2006">
        <mc:Choice xmlns:p14="http://schemas.microsoft.com/office/powerpoint/2010/main" Requires="p14">
          <p:contentPart p14:bwMode="auto" r:id="rId4">
            <p14:nvContentPartPr>
              <p14:cNvPr id="54" name="Ink 53">
                <a:extLst>
                  <a:ext uri="{FF2B5EF4-FFF2-40B4-BE49-F238E27FC236}">
                    <a16:creationId xmlns:a16="http://schemas.microsoft.com/office/drawing/2014/main" id="{11E8D322-F97A-4D12-94A0-2CBE1CE77D67}"/>
                  </a:ext>
                </a:extLst>
              </p14:cNvPr>
              <p14:cNvContentPartPr/>
              <p14:nvPr/>
            </p14:nvContentPartPr>
            <p14:xfrm rot="21268395" flipV="1">
              <a:off x="8483369" y="1231809"/>
              <a:ext cx="3713262" cy="1004851"/>
            </p14:xfrm>
          </p:contentPart>
        </mc:Choice>
        <mc:Fallback>
          <p:pic>
            <p:nvPicPr>
              <p:cNvPr id="54" name="Ink 53">
                <a:extLst>
                  <a:ext uri="{FF2B5EF4-FFF2-40B4-BE49-F238E27FC236}">
                    <a16:creationId xmlns:a16="http://schemas.microsoft.com/office/drawing/2014/main" id="{11E8D322-F97A-4D12-94A0-2CBE1CE77D67}"/>
                  </a:ext>
                </a:extLst>
              </p:cNvPr>
              <p:cNvPicPr/>
              <p:nvPr/>
            </p:nvPicPr>
            <p:blipFill>
              <a:blip r:embed="rId5"/>
              <a:stretch>
                <a:fillRect/>
              </a:stretch>
            </p:blipFill>
            <p:spPr>
              <a:xfrm rot="21268395" flipV="1">
                <a:off x="8451684" y="1200126"/>
                <a:ext cx="3776632" cy="106821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6" name="Ink 55">
                <a:extLst>
                  <a:ext uri="{FF2B5EF4-FFF2-40B4-BE49-F238E27FC236}">
                    <a16:creationId xmlns:a16="http://schemas.microsoft.com/office/drawing/2014/main" id="{610CAE72-C5A9-440B-A3C0-A416A15AD99E}"/>
                  </a:ext>
                </a:extLst>
              </p14:cNvPr>
              <p14:cNvContentPartPr/>
              <p14:nvPr/>
            </p14:nvContentPartPr>
            <p14:xfrm>
              <a:off x="4520140" y="5777167"/>
              <a:ext cx="1073790" cy="732567"/>
            </p14:xfrm>
          </p:contentPart>
        </mc:Choice>
        <mc:Fallback>
          <p:pic>
            <p:nvPicPr>
              <p:cNvPr id="56" name="Ink 55">
                <a:extLst>
                  <a:ext uri="{FF2B5EF4-FFF2-40B4-BE49-F238E27FC236}">
                    <a16:creationId xmlns:a16="http://schemas.microsoft.com/office/drawing/2014/main" id="{610CAE72-C5A9-440B-A3C0-A416A15AD99E}"/>
                  </a:ext>
                </a:extLst>
              </p:cNvPr>
              <p:cNvPicPr/>
              <p:nvPr/>
            </p:nvPicPr>
            <p:blipFill>
              <a:blip r:embed="rId7"/>
              <a:stretch>
                <a:fillRect/>
              </a:stretch>
            </p:blipFill>
            <p:spPr>
              <a:xfrm>
                <a:off x="4488463" y="5745488"/>
                <a:ext cx="1137145" cy="795564"/>
              </a:xfrm>
              <a:prstGeom prst="rect">
                <a:avLst/>
              </a:prstGeom>
            </p:spPr>
          </p:pic>
        </mc:Fallback>
      </mc:AlternateContent>
    </p:spTree>
    <p:extLst>
      <p:ext uri="{BB962C8B-B14F-4D97-AF65-F5344CB8AC3E}">
        <p14:creationId xmlns:p14="http://schemas.microsoft.com/office/powerpoint/2010/main" val="855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63"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Database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2" y="3198790"/>
            <a:ext cx="6614981" cy="19194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12" name="Rectangle: Top Corners Rounded 11">
            <a:extLst>
              <a:ext uri="{FF2B5EF4-FFF2-40B4-BE49-F238E27FC236}">
                <a16:creationId xmlns:a16="http://schemas.microsoft.com/office/drawing/2014/main" id="{E254C2F5-6A30-43B1-9189-EF4521D73EE1}"/>
              </a:ext>
            </a:extLst>
          </p:cNvPr>
          <p:cNvSpPr/>
          <p:nvPr/>
        </p:nvSpPr>
        <p:spPr bwMode="auto">
          <a:xfrm>
            <a:off x="6776301" y="2629267"/>
            <a:ext cx="2084312"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10000 RU/s</a:t>
            </a:r>
          </a:p>
        </p:txBody>
      </p:sp>
    </p:spTree>
    <p:extLst>
      <p:ext uri="{BB962C8B-B14F-4D97-AF65-F5344CB8AC3E}">
        <p14:creationId xmlns:p14="http://schemas.microsoft.com/office/powerpoint/2010/main" val="197935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Container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3052194"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5" name="Rectangle 4">
            <a:extLst>
              <a:ext uri="{FF2B5EF4-FFF2-40B4-BE49-F238E27FC236}">
                <a16:creationId xmlns:a16="http://schemas.microsoft.com/office/drawing/2014/main" id="{3427D0C7-126C-4D7E-A4C4-A6E43029DCA2}"/>
              </a:ext>
            </a:extLst>
          </p:cNvPr>
          <p:cNvSpPr/>
          <p:nvPr/>
        </p:nvSpPr>
        <p:spPr>
          <a:xfrm>
            <a:off x="4956853"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6" name="Rectangle 5">
            <a:extLst>
              <a:ext uri="{FF2B5EF4-FFF2-40B4-BE49-F238E27FC236}">
                <a16:creationId xmlns:a16="http://schemas.microsoft.com/office/drawing/2014/main" id="{79348D9F-D03F-4230-9150-87C4589F5215}"/>
              </a:ext>
            </a:extLst>
          </p:cNvPr>
          <p:cNvSpPr/>
          <p:nvPr/>
        </p:nvSpPr>
        <p:spPr>
          <a:xfrm>
            <a:off x="6872607"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1" name="Rectangle: Top Corners Rounded 10">
            <a:extLst>
              <a:ext uri="{FF2B5EF4-FFF2-40B4-BE49-F238E27FC236}">
                <a16:creationId xmlns:a16="http://schemas.microsoft.com/office/drawing/2014/main" id="{26930229-E0DA-42C8-85AC-83367AB75790}"/>
              </a:ext>
            </a:extLst>
          </p:cNvPr>
          <p:cNvSpPr/>
          <p:nvPr/>
        </p:nvSpPr>
        <p:spPr bwMode="auto">
          <a:xfrm>
            <a:off x="3033602" y="348921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 RU/s</a:t>
            </a:r>
          </a:p>
        </p:txBody>
      </p:sp>
      <p:sp>
        <p:nvSpPr>
          <p:cNvPr id="12" name="Rectangle: Top Corners Rounded 11">
            <a:extLst>
              <a:ext uri="{FF2B5EF4-FFF2-40B4-BE49-F238E27FC236}">
                <a16:creationId xmlns:a16="http://schemas.microsoft.com/office/drawing/2014/main" id="{79BD88DA-9CC3-469F-A5B3-06A098235DB7}"/>
              </a:ext>
            </a:extLst>
          </p:cNvPr>
          <p:cNvSpPr/>
          <p:nvPr/>
        </p:nvSpPr>
        <p:spPr bwMode="auto">
          <a:xfrm>
            <a:off x="4938261" y="3497262"/>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4000 RU/s</a:t>
            </a:r>
          </a:p>
        </p:txBody>
      </p:sp>
      <p:sp>
        <p:nvSpPr>
          <p:cNvPr id="13" name="Rectangle: Top Corners Rounded 12">
            <a:extLst>
              <a:ext uri="{FF2B5EF4-FFF2-40B4-BE49-F238E27FC236}">
                <a16:creationId xmlns:a16="http://schemas.microsoft.com/office/drawing/2014/main" id="{96A83FD4-9519-45C3-A503-F9C529BA4B43}"/>
              </a:ext>
            </a:extLst>
          </p:cNvPr>
          <p:cNvSpPr/>
          <p:nvPr/>
        </p:nvSpPr>
        <p:spPr bwMode="auto">
          <a:xfrm>
            <a:off x="6854015" y="349477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682204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Throughput Provisioning - Mixed</a:t>
            </a:r>
          </a:p>
        </p:txBody>
      </p:sp>
      <p:sp>
        <p:nvSpPr>
          <p:cNvPr id="25" name="Rectangle 24">
            <a:extLst>
              <a:ext uri="{FF2B5EF4-FFF2-40B4-BE49-F238E27FC236}">
                <a16:creationId xmlns:a16="http://schemas.microsoft.com/office/drawing/2014/main" id="{649A2D5F-09AD-4DD6-ABBD-D491EC378E44}"/>
              </a:ext>
            </a:extLst>
          </p:cNvPr>
          <p:cNvSpPr/>
          <p:nvPr/>
        </p:nvSpPr>
        <p:spPr>
          <a:xfrm>
            <a:off x="2261259" y="3232498"/>
            <a:ext cx="4352501" cy="188577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6" name="Rectangle 5">
            <a:extLst>
              <a:ext uri="{FF2B5EF4-FFF2-40B4-BE49-F238E27FC236}">
                <a16:creationId xmlns:a16="http://schemas.microsoft.com/office/drawing/2014/main" id="{79348D9F-D03F-4230-9150-87C4589F5215}"/>
              </a:ext>
            </a:extLst>
          </p:cNvPr>
          <p:cNvSpPr/>
          <p:nvPr/>
        </p:nvSpPr>
        <p:spPr>
          <a:xfrm>
            <a:off x="6891675"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9" name="Rectangle: Top Corners Rounded 8">
            <a:extLst>
              <a:ext uri="{FF2B5EF4-FFF2-40B4-BE49-F238E27FC236}">
                <a16:creationId xmlns:a16="http://schemas.microsoft.com/office/drawing/2014/main" id="{498497FC-45FF-408F-A38C-2A3E5CBBBDC0}"/>
              </a:ext>
            </a:extLst>
          </p:cNvPr>
          <p:cNvSpPr/>
          <p:nvPr/>
        </p:nvSpPr>
        <p:spPr bwMode="auto">
          <a:xfrm>
            <a:off x="5013554" y="2662034"/>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6000 RU/s</a:t>
            </a:r>
          </a:p>
        </p:txBody>
      </p:sp>
      <p:sp>
        <p:nvSpPr>
          <p:cNvPr id="10" name="Rectangle: Top Corners Rounded 9">
            <a:extLst>
              <a:ext uri="{FF2B5EF4-FFF2-40B4-BE49-F238E27FC236}">
                <a16:creationId xmlns:a16="http://schemas.microsoft.com/office/drawing/2014/main" id="{063B8D25-74A1-48B9-969A-A815BDEDEFC4}"/>
              </a:ext>
            </a:extLst>
          </p:cNvPr>
          <p:cNvSpPr/>
          <p:nvPr/>
        </p:nvSpPr>
        <p:spPr bwMode="auto">
          <a:xfrm>
            <a:off x="6873083" y="350179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44266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8475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Leveraging Azure Cosmos DB to automatically scale your data across the globe</a:t>
            </a:r>
          </a:p>
        </p:txBody>
      </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756980"/>
            <a:ext cx="3247476" cy="1477328"/>
          </a:xfrm>
        </p:spPr>
        <p:txBody>
          <a:bodyPr/>
          <a:lstStyle/>
          <a:p>
            <a:pPr algn="ctr"/>
            <a:r>
              <a:rPr kumimoji="0" lang="en-US" sz="4800" b="0" i="0" u="none" strike="noStrike" kern="1200" cap="none" spc="0" normalizeH="0" baseline="0" noProof="0" dirty="0">
                <a:ln>
                  <a:noFill/>
                </a:ln>
                <a:solidFill>
                  <a:srgbClr val="50E6FF"/>
                </a:solidFill>
                <a:effectLst/>
                <a:uLnTx/>
                <a:uFillTx/>
                <a:latin typeface="Segoe UI"/>
                <a:ea typeface="+mn-ea"/>
                <a:cs typeface="+mn-cs"/>
              </a:rPr>
              <a:t>Resource Model</a:t>
            </a:r>
          </a:p>
        </p:txBody>
      </p:sp>
      <p:grpSp>
        <p:nvGrpSpPr>
          <p:cNvPr id="2" name="Group 1">
            <a:extLst>
              <a:ext uri="{FF2B5EF4-FFF2-40B4-BE49-F238E27FC236}">
                <a16:creationId xmlns:a16="http://schemas.microsoft.com/office/drawing/2014/main" id="{0E24A89A-FF47-4D9C-B508-84C754E8C6D7}"/>
              </a:ext>
            </a:extLst>
          </p:cNvPr>
          <p:cNvGrpSpPr/>
          <p:nvPr/>
        </p:nvGrpSpPr>
        <p:grpSpPr>
          <a:xfrm>
            <a:off x="5966708" y="1348493"/>
            <a:ext cx="4770631" cy="4297538"/>
            <a:chOff x="6576011" y="1958482"/>
            <a:chExt cx="3864148" cy="3480949"/>
          </a:xfrm>
        </p:grpSpPr>
        <p:cxnSp>
          <p:nvCxnSpPr>
            <p:cNvPr id="40" name="Connector: Elbow 39">
              <a:extLst>
                <a:ext uri="{FF2B5EF4-FFF2-40B4-BE49-F238E27FC236}">
                  <a16:creationId xmlns:a16="http://schemas.microsoft.com/office/drawing/2014/main" id="{6395D46F-2ACA-434D-867E-5105D0A48896}"/>
                </a:ext>
              </a:extLst>
            </p:cNvPr>
            <p:cNvCxnSpPr>
              <a:cxnSpLocks/>
              <a:stCxn id="42" idx="2"/>
              <a:endCxn id="47" idx="1"/>
            </p:cNvCxnSpPr>
            <p:nvPr/>
          </p:nvCxnSpPr>
          <p:spPr>
            <a:xfrm rot="16200000" flipH="1">
              <a:off x="6854717" y="261111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08354BAC-34CF-4131-9339-454D60E0BF20}"/>
                </a:ext>
              </a:extLst>
            </p:cNvPr>
            <p:cNvCxnSpPr>
              <a:cxnSpLocks/>
              <a:stCxn id="47" idx="2"/>
              <a:endCxn id="51" idx="1"/>
            </p:cNvCxnSpPr>
            <p:nvPr/>
          </p:nvCxnSpPr>
          <p:spPr>
            <a:xfrm rot="16200000" flipH="1">
              <a:off x="7780829" y="355197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0AEBEB44-4E9C-4A0F-B547-D228F7EEEF90}"/>
                </a:ext>
              </a:extLst>
            </p:cNvPr>
            <p:cNvSpPr/>
            <p:nvPr/>
          </p:nvSpPr>
          <p:spPr>
            <a:xfrm>
              <a:off x="6576011" y="195848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43" name="Connector: Elbow 42">
              <a:extLst>
                <a:ext uri="{FF2B5EF4-FFF2-40B4-BE49-F238E27FC236}">
                  <a16:creationId xmlns:a16="http://schemas.microsoft.com/office/drawing/2014/main" id="{00BD16E2-686A-4A84-8200-B185DF2727C3}"/>
                </a:ext>
              </a:extLst>
            </p:cNvPr>
            <p:cNvCxnSpPr>
              <a:cxnSpLocks/>
              <a:stCxn id="51" idx="2"/>
              <a:endCxn id="56" idx="1"/>
            </p:cNvCxnSpPr>
            <p:nvPr/>
          </p:nvCxnSpPr>
          <p:spPr>
            <a:xfrm rot="16200000" flipH="1">
              <a:off x="8766926" y="455281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9AEFBA9D-1511-4DC0-ADA4-ADF05F9C26F0}"/>
                </a:ext>
              </a:extLst>
            </p:cNvPr>
            <p:cNvGrpSpPr/>
            <p:nvPr/>
          </p:nvGrpSpPr>
          <p:grpSpPr>
            <a:xfrm>
              <a:off x="7442137" y="2832886"/>
              <a:ext cx="1025826" cy="604852"/>
              <a:chOff x="9117601" y="1599941"/>
              <a:chExt cx="1025826" cy="604852"/>
            </a:xfrm>
            <a:solidFill>
              <a:schemeClr val="bg1">
                <a:lumMod val="95000"/>
              </a:schemeClr>
            </a:solidFill>
          </p:grpSpPr>
          <p:sp>
            <p:nvSpPr>
              <p:cNvPr id="45" name="Rectangle 44">
                <a:extLst>
                  <a:ext uri="{FF2B5EF4-FFF2-40B4-BE49-F238E27FC236}">
                    <a16:creationId xmlns:a16="http://schemas.microsoft.com/office/drawing/2014/main" id="{54C03A3C-A17E-4EB2-AFA8-62282C03A3A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6" name="Rectangle 45">
                <a:extLst>
                  <a:ext uri="{FF2B5EF4-FFF2-40B4-BE49-F238E27FC236}">
                    <a16:creationId xmlns:a16="http://schemas.microsoft.com/office/drawing/2014/main" id="{442569D6-E24F-4FA6-BA76-1B8E13B9A3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7" name="Rectangle 46">
                <a:extLst>
                  <a:ext uri="{FF2B5EF4-FFF2-40B4-BE49-F238E27FC236}">
                    <a16:creationId xmlns:a16="http://schemas.microsoft.com/office/drawing/2014/main" id="{75414F29-5509-466F-AA00-F95B80D564AD}"/>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48" name="Group 47">
              <a:extLst>
                <a:ext uri="{FF2B5EF4-FFF2-40B4-BE49-F238E27FC236}">
                  <a16:creationId xmlns:a16="http://schemas.microsoft.com/office/drawing/2014/main" id="{BF7BC90D-E63E-409C-A166-597FD4D89E27}"/>
                </a:ext>
              </a:extLst>
            </p:cNvPr>
            <p:cNvGrpSpPr/>
            <p:nvPr/>
          </p:nvGrpSpPr>
          <p:grpSpPr>
            <a:xfrm>
              <a:off x="8428235" y="3833732"/>
              <a:ext cx="1025826" cy="604852"/>
              <a:chOff x="9117601" y="1599941"/>
              <a:chExt cx="1025826" cy="604852"/>
            </a:xfrm>
            <a:solidFill>
              <a:schemeClr val="bg1">
                <a:lumMod val="95000"/>
              </a:schemeClr>
            </a:solidFill>
          </p:grpSpPr>
          <p:sp>
            <p:nvSpPr>
              <p:cNvPr id="49" name="Rectangle 48">
                <a:extLst>
                  <a:ext uri="{FF2B5EF4-FFF2-40B4-BE49-F238E27FC236}">
                    <a16:creationId xmlns:a16="http://schemas.microsoft.com/office/drawing/2014/main" id="{7AA20D01-CC25-49A2-9F71-63818F9C3B8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EF6A521E-26DF-47B0-A141-1551FA0C70B8}"/>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1" name="Rectangle 50">
                <a:extLst>
                  <a:ext uri="{FF2B5EF4-FFF2-40B4-BE49-F238E27FC236}">
                    <a16:creationId xmlns:a16="http://schemas.microsoft.com/office/drawing/2014/main" id="{CF5BAC6E-C3D1-45F3-91FC-790B78FC5ADC}"/>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2" name="Group 51">
              <a:extLst>
                <a:ext uri="{FF2B5EF4-FFF2-40B4-BE49-F238E27FC236}">
                  <a16:creationId xmlns:a16="http://schemas.microsoft.com/office/drawing/2014/main" id="{CA8601B6-4BA0-4612-A8A8-F632567E0B4D}"/>
                </a:ext>
              </a:extLst>
            </p:cNvPr>
            <p:cNvGrpSpPr/>
            <p:nvPr/>
          </p:nvGrpSpPr>
          <p:grpSpPr>
            <a:xfrm>
              <a:off x="9414333" y="4834579"/>
              <a:ext cx="1025826" cy="604852"/>
              <a:chOff x="9117601" y="1599941"/>
              <a:chExt cx="1025826" cy="604852"/>
            </a:xfrm>
            <a:solidFill>
              <a:schemeClr val="bg1">
                <a:lumMod val="95000"/>
              </a:schemeClr>
            </a:solidFill>
          </p:grpSpPr>
          <p:sp>
            <p:nvSpPr>
              <p:cNvPr id="54" name="Rectangle 53">
                <a:extLst>
                  <a:ext uri="{FF2B5EF4-FFF2-40B4-BE49-F238E27FC236}">
                    <a16:creationId xmlns:a16="http://schemas.microsoft.com/office/drawing/2014/main" id="{B4759E2D-9EC5-4314-8A7E-5D47FF59511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5" name="Rectangle 54">
                <a:extLst>
                  <a:ext uri="{FF2B5EF4-FFF2-40B4-BE49-F238E27FC236}">
                    <a16:creationId xmlns:a16="http://schemas.microsoft.com/office/drawing/2014/main" id="{980ED2F0-2398-4072-8389-451FC0763FF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404B09FB-29AC-4E40-AC26-AA7E990953B2}"/>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spTree>
    <p:extLst>
      <p:ext uri="{BB962C8B-B14F-4D97-AF65-F5344CB8AC3E}">
        <p14:creationId xmlns:p14="http://schemas.microsoft.com/office/powerpoint/2010/main" val="3598720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4984410" cy="23403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srgbClr val="50E6FF"/>
                </a:solidFill>
              </a:rPr>
              <a:t>No need to provision throughput</a:t>
            </a:r>
          </a:p>
          <a:p>
            <a:pPr marL="294675" indent="-294675" defTabSz="951304">
              <a:spcAft>
                <a:spcPts val="612"/>
              </a:spcAft>
              <a:buFont typeface="Arial" panose="020B0604020202020204" pitchFamily="34" charset="0"/>
              <a:buChar char="•"/>
            </a:pPr>
            <a:r>
              <a:rPr lang="en-US" sz="2448" dirty="0">
                <a:solidFill>
                  <a:prstClr val="white"/>
                </a:solidFill>
              </a:rPr>
              <a:t>Pay for each and every transaction based on actual RU consumed</a:t>
            </a:r>
          </a:p>
          <a:p>
            <a:pPr marL="294675" indent="-294675" defTabSz="951304">
              <a:spcAft>
                <a:spcPts val="612"/>
              </a:spcAft>
              <a:buFont typeface="Arial" panose="020B0604020202020204" pitchFamily="34" charset="0"/>
              <a:buChar char="•"/>
            </a:pPr>
            <a:r>
              <a:rPr lang="en-US" sz="2448" dirty="0">
                <a:solidFill>
                  <a:prstClr val="white"/>
                </a:solidFill>
              </a:rPr>
              <a:t>Maximum throughput: 5000 RU/s</a:t>
            </a:r>
          </a:p>
          <a:p>
            <a:pPr marL="294675" indent="-294675" defTabSz="951304">
              <a:spcAft>
                <a:spcPts val="612"/>
              </a:spcAft>
              <a:buFont typeface="Arial" panose="020B0604020202020204" pitchFamily="34" charset="0"/>
              <a:buChar char="•"/>
            </a:pPr>
            <a:r>
              <a:rPr lang="en-US" sz="2448" dirty="0">
                <a:solidFill>
                  <a:prstClr val="white"/>
                </a:solidFill>
              </a:rPr>
              <a:t>Maximum storage: 20GB</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a:t>
            </a:r>
          </a:p>
        </p:txBody>
      </p:sp>
      <p:graphicFrame>
        <p:nvGraphicFramePr>
          <p:cNvPr id="7" name="Chart 6">
            <a:extLst>
              <a:ext uri="{FF2B5EF4-FFF2-40B4-BE49-F238E27FC236}">
                <a16:creationId xmlns:a16="http://schemas.microsoft.com/office/drawing/2014/main" id="{989B8AD9-EB57-4422-B039-5D3C4B4D0292}"/>
              </a:ext>
            </a:extLst>
          </p:cNvPr>
          <p:cNvGraphicFramePr>
            <a:graphicFrameLocks/>
          </p:cNvGraphicFramePr>
          <p:nvPr>
            <p:extLst>
              <p:ext uri="{D42A27DB-BD31-4B8C-83A1-F6EECF244321}">
                <p14:modId xmlns:p14="http://schemas.microsoft.com/office/powerpoint/2010/main" val="652479717"/>
              </p:ext>
            </p:extLst>
          </p:nvPr>
        </p:nvGraphicFramePr>
        <p:xfrm>
          <a:off x="7201441" y="390332"/>
          <a:ext cx="4822919" cy="6079048"/>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Rounded Corners 18">
            <a:extLst>
              <a:ext uri="{FF2B5EF4-FFF2-40B4-BE49-F238E27FC236}">
                <a16:creationId xmlns:a16="http://schemas.microsoft.com/office/drawing/2014/main" id="{204B2EDD-B4AF-4513-AC0C-78A8E405BE70}"/>
              </a:ext>
            </a:extLst>
          </p:cNvPr>
          <p:cNvSpPr/>
          <p:nvPr/>
        </p:nvSpPr>
        <p:spPr bwMode="auto">
          <a:xfrm>
            <a:off x="11680973" y="27567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56DDBC93-0DFC-44D6-9D61-0D220D54047F}"/>
              </a:ext>
            </a:extLst>
          </p:cNvPr>
          <p:cNvSpPr/>
          <p:nvPr/>
        </p:nvSpPr>
        <p:spPr bwMode="auto">
          <a:xfrm>
            <a:off x="9567180" y="3333910"/>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39E09622-628F-4505-86D4-B3F237F4B3CC}"/>
              </a:ext>
            </a:extLst>
          </p:cNvPr>
          <p:cNvSpPr/>
          <p:nvPr/>
        </p:nvSpPr>
        <p:spPr bwMode="auto">
          <a:xfrm>
            <a:off x="8701553" y="40521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DF3FDECE-0EBD-4E80-A0DE-0C2C7DCBFDF3}"/>
              </a:ext>
            </a:extLst>
          </p:cNvPr>
          <p:cNvSpPr/>
          <p:nvPr/>
        </p:nvSpPr>
        <p:spPr bwMode="auto">
          <a:xfrm>
            <a:off x="10362956" y="432122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3ED47C03-47FF-4CA3-B2EA-B3C7CF28353E}"/>
              </a:ext>
            </a:extLst>
          </p:cNvPr>
          <p:cNvSpPr/>
          <p:nvPr/>
        </p:nvSpPr>
        <p:spPr bwMode="auto">
          <a:xfrm>
            <a:off x="8236733" y="498174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D2554C5-E5AE-4AFF-982C-05D585EF408A}"/>
              </a:ext>
            </a:extLst>
          </p:cNvPr>
          <p:cNvSpPr/>
          <p:nvPr/>
        </p:nvSpPr>
        <p:spPr bwMode="auto">
          <a:xfrm>
            <a:off x="9969795" y="55303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5EB3D12-4DE6-48C7-90FB-19C2A32B6746}"/>
              </a:ext>
            </a:extLst>
          </p:cNvPr>
          <p:cNvSpPr/>
          <p:nvPr/>
        </p:nvSpPr>
        <p:spPr bwMode="auto">
          <a:xfrm>
            <a:off x="7802393" y="24061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2B66A7FB-7603-4D59-A101-E25D40F8AEC6}"/>
              </a:ext>
            </a:extLst>
          </p:cNvPr>
          <p:cNvSpPr/>
          <p:nvPr/>
        </p:nvSpPr>
        <p:spPr bwMode="auto">
          <a:xfrm>
            <a:off x="8358166" y="210518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3F06805A-1752-4C7A-A6B2-67BF91364718}"/>
              </a:ext>
            </a:extLst>
          </p:cNvPr>
          <p:cNvSpPr/>
          <p:nvPr/>
        </p:nvSpPr>
        <p:spPr bwMode="auto">
          <a:xfrm>
            <a:off x="8777753" y="108792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79785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04D39-7FF4-40F1-8F27-FA6EF9154078}"/>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5D4C64D1-F8C5-4132-9BAD-CAD2DEBB81FE}"/>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707A8847-7229-4143-90A7-DAF632ED39C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214613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52F4055-AAF9-4E7C-B879-56ABF6448FF7}"/>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6F79CEB8-22E8-4363-B51E-0909AD6DF276}"/>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
        <p:nvSpPr>
          <p:cNvPr id="3" name="Rectangle 2">
            <a:extLst>
              <a:ext uri="{FF2B5EF4-FFF2-40B4-BE49-F238E27FC236}">
                <a16:creationId xmlns:a16="http://schemas.microsoft.com/office/drawing/2014/main" id="{59CA2B6B-BF11-4DF1-AB13-E24451456A6C}"/>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0395D8CF-70A8-4014-8A74-3CA2D755D780}"/>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1632596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73DDE9C-EB51-47E6-B677-19E32BD6B936}"/>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a:extLst>
              <a:ext uri="{FF2B5EF4-FFF2-40B4-BE49-F238E27FC236}">
                <a16:creationId xmlns:a16="http://schemas.microsoft.com/office/drawing/2014/main" id="{5D13A8F7-2C91-43EB-A3A1-AC4176E973CF}"/>
              </a:ext>
            </a:extLst>
          </p:cNvPr>
          <p:cNvCxnSpPr/>
          <p:nvPr/>
        </p:nvCxnSpPr>
        <p:spPr>
          <a:xfrm>
            <a:off x="3734153" y="3253774"/>
            <a:ext cx="289519" cy="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88A86A-3C05-479C-A449-9C3ECEDEA508}"/>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D060A7-8E74-4986-8122-09258433FD9E}"/>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8" name="TextBox 7">
            <a:extLst>
              <a:ext uri="{FF2B5EF4-FFF2-40B4-BE49-F238E27FC236}">
                <a16:creationId xmlns:a16="http://schemas.microsoft.com/office/drawing/2014/main" id="{53EEE490-7CEA-4B28-821E-7564C51A566B}"/>
              </a:ext>
            </a:extLst>
          </p:cNvPr>
          <p:cNvSpPr txBox="1"/>
          <p:nvPr/>
        </p:nvSpPr>
        <p:spPr>
          <a:xfrm>
            <a:off x="3251780" y="2709088"/>
            <a:ext cx="1254264" cy="544688"/>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dirty="0">
                <a:solidFill>
                  <a:srgbClr val="479AD1"/>
                </a:solidFill>
                <a:latin typeface="Segoe UI"/>
              </a:rPr>
              <a:t>1 hour</a:t>
            </a:r>
          </a:p>
        </p:txBody>
      </p:sp>
      <p:grpSp>
        <p:nvGrpSpPr>
          <p:cNvPr id="10" name="Group 9">
            <a:extLst>
              <a:ext uri="{FF2B5EF4-FFF2-40B4-BE49-F238E27FC236}">
                <a16:creationId xmlns:a16="http://schemas.microsoft.com/office/drawing/2014/main" id="{5A692D35-C531-463A-9C44-B7A33B6770C5}"/>
              </a:ext>
            </a:extLst>
          </p:cNvPr>
          <p:cNvGrpSpPr/>
          <p:nvPr/>
        </p:nvGrpSpPr>
        <p:grpSpPr>
          <a:xfrm>
            <a:off x="-131441" y="1990940"/>
            <a:ext cx="12608303" cy="4447544"/>
            <a:chOff x="-132342" y="1990725"/>
            <a:chExt cx="12610092" cy="4448175"/>
          </a:xfrm>
        </p:grpSpPr>
        <p:sp>
          <p:nvSpPr>
            <p:cNvPr id="11" name="Rectangle 10">
              <a:extLst>
                <a:ext uri="{FF2B5EF4-FFF2-40B4-BE49-F238E27FC236}">
                  <a16:creationId xmlns:a16="http://schemas.microsoft.com/office/drawing/2014/main" id="{2DA973F3-68FA-45A7-B196-626E2E432691}"/>
                </a:ext>
              </a:extLst>
            </p:cNvPr>
            <p:cNvSpPr/>
            <p:nvPr/>
          </p:nvSpPr>
          <p:spPr bwMode="auto">
            <a:xfrm>
              <a:off x="-132342" y="5995987"/>
              <a:ext cx="1405265"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17A0F1-99CB-48D6-86C2-3C98C9873B94}"/>
                </a:ext>
              </a:extLst>
            </p:cNvPr>
            <p:cNvSpPr/>
            <p:nvPr/>
          </p:nvSpPr>
          <p:spPr bwMode="auto">
            <a:xfrm>
              <a:off x="1351865" y="5995987"/>
              <a:ext cx="112939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3" name="Freeform: Shape 12">
              <a:extLst>
                <a:ext uri="{FF2B5EF4-FFF2-40B4-BE49-F238E27FC236}">
                  <a16:creationId xmlns:a16="http://schemas.microsoft.com/office/drawing/2014/main" id="{56E36D19-5BCA-4D52-946C-1177A7D49C72}"/>
                </a:ext>
              </a:extLst>
            </p:cNvPr>
            <p:cNvSpPr/>
            <p:nvPr/>
          </p:nvSpPr>
          <p:spPr bwMode="auto">
            <a:xfrm>
              <a:off x="1184115" y="3812193"/>
              <a:ext cx="36181" cy="2193902"/>
            </a:xfrm>
            <a:custGeom>
              <a:avLst/>
              <a:gdLst>
                <a:gd name="connsiteX0" fmla="*/ 0 w 36181"/>
                <a:gd name="connsiteY0" fmla="*/ 2193902 h 2193902"/>
                <a:gd name="connsiteX1" fmla="*/ 36181 w 36181"/>
                <a:gd name="connsiteY1" fmla="*/ 0 h 2193902"/>
              </a:gdLst>
              <a:ahLst/>
              <a:cxnLst>
                <a:cxn ang="0">
                  <a:pos x="connsiteX0" y="connsiteY0"/>
                </a:cxn>
                <a:cxn ang="0">
                  <a:pos x="connsiteX1" y="connsiteY1"/>
                </a:cxn>
              </a:cxnLst>
              <a:rect l="l" t="t" r="r" b="b"/>
              <a:pathLst>
                <a:path w="36181" h="2193902">
                  <a:moveTo>
                    <a:pt x="0" y="2193902"/>
                  </a:moveTo>
                  <a:lnTo>
                    <a:pt x="36181" y="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latin typeface="Segoe UI"/>
              </a:endParaRPr>
            </a:p>
          </p:txBody>
        </p:sp>
        <p:sp>
          <p:nvSpPr>
            <p:cNvPr id="14" name="Freeform: Shape 13">
              <a:extLst>
                <a:ext uri="{FF2B5EF4-FFF2-40B4-BE49-F238E27FC236}">
                  <a16:creationId xmlns:a16="http://schemas.microsoft.com/office/drawing/2014/main" id="{74E499C8-8DEF-4443-B644-0D0F4E4A89EA}"/>
                </a:ext>
              </a:extLst>
            </p:cNvPr>
            <p:cNvSpPr/>
            <p:nvPr/>
          </p:nvSpPr>
          <p:spPr bwMode="auto">
            <a:xfrm>
              <a:off x="1192165" y="3808903"/>
              <a:ext cx="82231" cy="2338627"/>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5" name="Freeform: Shape 14">
              <a:extLst>
                <a:ext uri="{FF2B5EF4-FFF2-40B4-BE49-F238E27FC236}">
                  <a16:creationId xmlns:a16="http://schemas.microsoft.com/office/drawing/2014/main" id="{257D206D-87D7-43AF-9EF9-6A35CE9853AA}"/>
                </a:ext>
              </a:extLst>
            </p:cNvPr>
            <p:cNvSpPr/>
            <p:nvPr/>
          </p:nvSpPr>
          <p:spPr bwMode="auto">
            <a:xfrm>
              <a:off x="1351865" y="3808904"/>
              <a:ext cx="121700" cy="2230083"/>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Rectangle 15">
              <a:extLst>
                <a:ext uri="{FF2B5EF4-FFF2-40B4-BE49-F238E27FC236}">
                  <a16:creationId xmlns:a16="http://schemas.microsoft.com/office/drawing/2014/main" id="{6B82F6DE-0650-47E8-9A57-ED450633D32D}"/>
                </a:ext>
              </a:extLst>
            </p:cNvPr>
            <p:cNvSpPr/>
            <p:nvPr/>
          </p:nvSpPr>
          <p:spPr bwMode="auto">
            <a:xfrm>
              <a:off x="2562225" y="5995986"/>
              <a:ext cx="125253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7" name="Rectangle 16">
              <a:extLst>
                <a:ext uri="{FF2B5EF4-FFF2-40B4-BE49-F238E27FC236}">
                  <a16:creationId xmlns:a16="http://schemas.microsoft.com/office/drawing/2014/main" id="{BDB0C613-3B07-4AF8-93B0-60DE1D62657C}"/>
                </a:ext>
              </a:extLst>
            </p:cNvPr>
            <p:cNvSpPr/>
            <p:nvPr/>
          </p:nvSpPr>
          <p:spPr bwMode="auto">
            <a:xfrm>
              <a:off x="3894565" y="5995985"/>
              <a:ext cx="51074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8" name="Rectangle 17">
              <a:extLst>
                <a:ext uri="{FF2B5EF4-FFF2-40B4-BE49-F238E27FC236}">
                  <a16:creationId xmlns:a16="http://schemas.microsoft.com/office/drawing/2014/main" id="{56908A48-5C23-4A3E-A226-BE8EDC78AEFF}"/>
                </a:ext>
              </a:extLst>
            </p:cNvPr>
            <p:cNvSpPr/>
            <p:nvPr/>
          </p:nvSpPr>
          <p:spPr bwMode="auto">
            <a:xfrm>
              <a:off x="4491037" y="5995984"/>
              <a:ext cx="1528763"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9" name="Freeform: Shape 18">
              <a:extLst>
                <a:ext uri="{FF2B5EF4-FFF2-40B4-BE49-F238E27FC236}">
                  <a16:creationId xmlns:a16="http://schemas.microsoft.com/office/drawing/2014/main" id="{67E6DE21-45F2-4518-89E4-2BEAC2FC6311}"/>
                </a:ext>
              </a:extLst>
            </p:cNvPr>
            <p:cNvSpPr/>
            <p:nvPr/>
          </p:nvSpPr>
          <p:spPr bwMode="auto">
            <a:xfrm>
              <a:off x="2558731" y="5634038"/>
              <a:ext cx="135349" cy="76213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1" name="Freeform: Shape 20">
              <a:extLst>
                <a:ext uri="{FF2B5EF4-FFF2-40B4-BE49-F238E27FC236}">
                  <a16:creationId xmlns:a16="http://schemas.microsoft.com/office/drawing/2014/main" id="{F43F5AFA-0317-4F3B-960F-0C778FF55DFE}"/>
                </a:ext>
              </a:extLst>
            </p:cNvPr>
            <p:cNvSpPr/>
            <p:nvPr/>
          </p:nvSpPr>
          <p:spPr bwMode="auto">
            <a:xfrm>
              <a:off x="2378217" y="5634038"/>
              <a:ext cx="104205" cy="768422"/>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2" name="Freeform: Shape 21">
              <a:extLst>
                <a:ext uri="{FF2B5EF4-FFF2-40B4-BE49-F238E27FC236}">
                  <a16:creationId xmlns:a16="http://schemas.microsoft.com/office/drawing/2014/main" id="{FCE64ABC-D1F3-4CCB-AA89-DF704C43CDAC}"/>
                </a:ext>
              </a:extLst>
            </p:cNvPr>
            <p:cNvSpPr/>
            <p:nvPr/>
          </p:nvSpPr>
          <p:spPr bwMode="auto">
            <a:xfrm>
              <a:off x="3733065" y="3402806"/>
              <a:ext cx="82231" cy="2721724"/>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Freeform: Shape 22">
              <a:extLst>
                <a:ext uri="{FF2B5EF4-FFF2-40B4-BE49-F238E27FC236}">
                  <a16:creationId xmlns:a16="http://schemas.microsoft.com/office/drawing/2014/main" id="{53DFFC1A-9193-4402-9ACB-8ADBA4E704B3}"/>
                </a:ext>
              </a:extLst>
            </p:cNvPr>
            <p:cNvSpPr/>
            <p:nvPr/>
          </p:nvSpPr>
          <p:spPr bwMode="auto">
            <a:xfrm>
              <a:off x="3896414" y="3402806"/>
              <a:ext cx="120755" cy="2697957"/>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72B805A4-3EC6-4DB6-A270-0CC462515274}"/>
                </a:ext>
              </a:extLst>
            </p:cNvPr>
            <p:cNvSpPr/>
            <p:nvPr/>
          </p:nvSpPr>
          <p:spPr bwMode="auto">
            <a:xfrm>
              <a:off x="6102587" y="5995983"/>
              <a:ext cx="112688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Rectangle 24">
              <a:extLst>
                <a:ext uri="{FF2B5EF4-FFF2-40B4-BE49-F238E27FC236}">
                  <a16:creationId xmlns:a16="http://schemas.microsoft.com/office/drawing/2014/main" id="{61D498B2-7757-45F5-B2D2-E7095A74C758}"/>
                </a:ext>
              </a:extLst>
            </p:cNvPr>
            <p:cNvSpPr/>
            <p:nvPr/>
          </p:nvSpPr>
          <p:spPr bwMode="auto">
            <a:xfrm>
              <a:off x="7315200" y="5995982"/>
              <a:ext cx="62865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6" name="Rectangle 25">
              <a:extLst>
                <a:ext uri="{FF2B5EF4-FFF2-40B4-BE49-F238E27FC236}">
                  <a16:creationId xmlns:a16="http://schemas.microsoft.com/office/drawing/2014/main" id="{CD9D78A1-8561-40B9-A172-8F4AE90C6876}"/>
                </a:ext>
              </a:extLst>
            </p:cNvPr>
            <p:cNvSpPr/>
            <p:nvPr/>
          </p:nvSpPr>
          <p:spPr bwMode="auto">
            <a:xfrm>
              <a:off x="8027195" y="5995981"/>
              <a:ext cx="63103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7" name="Rectangle 26">
              <a:extLst>
                <a:ext uri="{FF2B5EF4-FFF2-40B4-BE49-F238E27FC236}">
                  <a16:creationId xmlns:a16="http://schemas.microsoft.com/office/drawing/2014/main" id="{871CE1E0-B1AE-46BC-AA1F-400E4AB30FB8}"/>
                </a:ext>
              </a:extLst>
            </p:cNvPr>
            <p:cNvSpPr/>
            <p:nvPr/>
          </p:nvSpPr>
          <p:spPr bwMode="auto">
            <a:xfrm>
              <a:off x="8741569" y="5995981"/>
              <a:ext cx="2119311"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87E42A51-779E-4ED7-8E0A-2B7E8A335971}"/>
                </a:ext>
              </a:extLst>
            </p:cNvPr>
            <p:cNvSpPr/>
            <p:nvPr/>
          </p:nvSpPr>
          <p:spPr bwMode="auto">
            <a:xfrm>
              <a:off x="10944224" y="5995981"/>
              <a:ext cx="1533526"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Freeform: Shape 28">
              <a:extLst>
                <a:ext uri="{FF2B5EF4-FFF2-40B4-BE49-F238E27FC236}">
                  <a16:creationId xmlns:a16="http://schemas.microsoft.com/office/drawing/2014/main" id="{1DB14FA4-6167-4D82-A0AD-C957470168E0}"/>
                </a:ext>
              </a:extLst>
            </p:cNvPr>
            <p:cNvSpPr/>
            <p:nvPr/>
          </p:nvSpPr>
          <p:spPr bwMode="auto">
            <a:xfrm>
              <a:off x="4323226" y="5236369"/>
              <a:ext cx="82231" cy="1199358"/>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0" name="Freeform: Shape 29">
              <a:extLst>
                <a:ext uri="{FF2B5EF4-FFF2-40B4-BE49-F238E27FC236}">
                  <a16:creationId xmlns:a16="http://schemas.microsoft.com/office/drawing/2014/main" id="{1FA23F32-4BD3-4BBE-B703-E7A8A90085E5}"/>
                </a:ext>
              </a:extLst>
            </p:cNvPr>
            <p:cNvSpPr/>
            <p:nvPr/>
          </p:nvSpPr>
          <p:spPr bwMode="auto">
            <a:xfrm>
              <a:off x="4491728" y="5236369"/>
              <a:ext cx="120755" cy="115980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1" name="Freeform: Shape 30">
              <a:extLst>
                <a:ext uri="{FF2B5EF4-FFF2-40B4-BE49-F238E27FC236}">
                  <a16:creationId xmlns:a16="http://schemas.microsoft.com/office/drawing/2014/main" id="{A8639342-B9ED-4375-AD98-B7709A121A66}"/>
                </a:ext>
              </a:extLst>
            </p:cNvPr>
            <p:cNvSpPr/>
            <p:nvPr/>
          </p:nvSpPr>
          <p:spPr bwMode="auto">
            <a:xfrm>
              <a:off x="6102226" y="4219575"/>
              <a:ext cx="120755" cy="192795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2" name="Freeform: Shape 31">
              <a:extLst>
                <a:ext uri="{FF2B5EF4-FFF2-40B4-BE49-F238E27FC236}">
                  <a16:creationId xmlns:a16="http://schemas.microsoft.com/office/drawing/2014/main" id="{625526E4-AD1A-4D32-88DB-B8A0FC384568}"/>
                </a:ext>
              </a:extLst>
            </p:cNvPr>
            <p:cNvSpPr/>
            <p:nvPr/>
          </p:nvSpPr>
          <p:spPr bwMode="auto">
            <a:xfrm>
              <a:off x="7314643" y="1990725"/>
              <a:ext cx="120755" cy="4110039"/>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3" name="Freeform: Shape 32">
              <a:extLst>
                <a:ext uri="{FF2B5EF4-FFF2-40B4-BE49-F238E27FC236}">
                  <a16:creationId xmlns:a16="http://schemas.microsoft.com/office/drawing/2014/main" id="{6C8679DE-154E-47C8-8448-E791173F6942}"/>
                </a:ext>
              </a:extLst>
            </p:cNvPr>
            <p:cNvSpPr/>
            <p:nvPr/>
          </p:nvSpPr>
          <p:spPr bwMode="auto">
            <a:xfrm>
              <a:off x="5936990" y="4221907"/>
              <a:ext cx="82264" cy="210636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4" name="Freeform: Shape 33">
              <a:extLst>
                <a:ext uri="{FF2B5EF4-FFF2-40B4-BE49-F238E27FC236}">
                  <a16:creationId xmlns:a16="http://schemas.microsoft.com/office/drawing/2014/main" id="{48314776-C61D-4B6F-94A9-0F69FCEF24E4}"/>
                </a:ext>
              </a:extLst>
            </p:cNvPr>
            <p:cNvSpPr/>
            <p:nvPr/>
          </p:nvSpPr>
          <p:spPr bwMode="auto">
            <a:xfrm>
              <a:off x="7147211" y="1990725"/>
              <a:ext cx="82264" cy="4205273"/>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5" name="Freeform: Shape 34">
              <a:extLst>
                <a:ext uri="{FF2B5EF4-FFF2-40B4-BE49-F238E27FC236}">
                  <a16:creationId xmlns:a16="http://schemas.microsoft.com/office/drawing/2014/main" id="{98EC970F-37E2-4537-9332-B198E1DBD2F8}"/>
                </a:ext>
              </a:extLst>
            </p:cNvPr>
            <p:cNvSpPr/>
            <p:nvPr/>
          </p:nvSpPr>
          <p:spPr bwMode="auto">
            <a:xfrm>
              <a:off x="8576040" y="5438756"/>
              <a:ext cx="82264" cy="96690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6" name="Freeform: Shape 35">
              <a:extLst>
                <a:ext uri="{FF2B5EF4-FFF2-40B4-BE49-F238E27FC236}">
                  <a16:creationId xmlns:a16="http://schemas.microsoft.com/office/drawing/2014/main" id="{A12BB7AB-9C82-4B98-A7FD-86A9702D0431}"/>
                </a:ext>
              </a:extLst>
            </p:cNvPr>
            <p:cNvSpPr/>
            <p:nvPr/>
          </p:nvSpPr>
          <p:spPr bwMode="auto">
            <a:xfrm>
              <a:off x="8741584" y="5426869"/>
              <a:ext cx="104988" cy="68341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7" name="Freeform: Shape 36">
              <a:extLst>
                <a:ext uri="{FF2B5EF4-FFF2-40B4-BE49-F238E27FC236}">
                  <a16:creationId xmlns:a16="http://schemas.microsoft.com/office/drawing/2014/main" id="{BED93E05-7065-4DBA-A9A8-F7AC49D05451}"/>
                </a:ext>
              </a:extLst>
            </p:cNvPr>
            <p:cNvSpPr/>
            <p:nvPr/>
          </p:nvSpPr>
          <p:spPr bwMode="auto">
            <a:xfrm>
              <a:off x="10944305" y="5012646"/>
              <a:ext cx="104989" cy="1035820"/>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8" name="Freeform: Shape 37">
              <a:extLst>
                <a:ext uri="{FF2B5EF4-FFF2-40B4-BE49-F238E27FC236}">
                  <a16:creationId xmlns:a16="http://schemas.microsoft.com/office/drawing/2014/main" id="{934BBE77-6903-4E31-B413-7E98262191C7}"/>
                </a:ext>
              </a:extLst>
            </p:cNvPr>
            <p:cNvSpPr/>
            <p:nvPr/>
          </p:nvSpPr>
          <p:spPr bwMode="auto">
            <a:xfrm>
              <a:off x="10778635" y="5031563"/>
              <a:ext cx="82264" cy="1048659"/>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39" name="Callout: Bent Line 38">
            <a:extLst>
              <a:ext uri="{FF2B5EF4-FFF2-40B4-BE49-F238E27FC236}">
                <a16:creationId xmlns:a16="http://schemas.microsoft.com/office/drawing/2014/main" id="{5E7EA7A7-D027-48C0-BF91-BD7CE589AD4E}"/>
              </a:ext>
            </a:extLst>
          </p:cNvPr>
          <p:cNvSpPr/>
          <p:nvPr/>
        </p:nvSpPr>
        <p:spPr bwMode="auto">
          <a:xfrm>
            <a:off x="8267408" y="4045666"/>
            <a:ext cx="1533308" cy="966764"/>
          </a:xfrm>
          <a:prstGeom prst="borderCallout2">
            <a:avLst>
              <a:gd name="adj1" fmla="val 60394"/>
              <a:gd name="adj2" fmla="val 104918"/>
              <a:gd name="adj3" fmla="val 60394"/>
              <a:gd name="adj4" fmla="val 120496"/>
              <a:gd name="adj5" fmla="val 221727"/>
              <a:gd name="adj6" fmla="val 139668"/>
            </a:avLst>
          </a:prstGeom>
          <a:solidFill>
            <a:srgbClr val="479AD1"/>
          </a:solidFill>
          <a:ln w="34925">
            <a:solidFill>
              <a:srgbClr val="479AD1"/>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42" name="Rectangle 41">
            <a:extLst>
              <a:ext uri="{FF2B5EF4-FFF2-40B4-BE49-F238E27FC236}">
                <a16:creationId xmlns:a16="http://schemas.microsoft.com/office/drawing/2014/main" id="{6153366D-BAE5-4D29-BBFC-9A902017E582}"/>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itle 1">
            <a:extLst>
              <a:ext uri="{FF2B5EF4-FFF2-40B4-BE49-F238E27FC236}">
                <a16:creationId xmlns:a16="http://schemas.microsoft.com/office/drawing/2014/main" id="{DFE5BDAF-D334-4AA3-B76F-C83077F1343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
        <p:nvSpPr>
          <p:cNvPr id="46" name="Rectangle: Rounded Corners 45">
            <a:extLst>
              <a:ext uri="{FF2B5EF4-FFF2-40B4-BE49-F238E27FC236}">
                <a16:creationId xmlns:a16="http://schemas.microsoft.com/office/drawing/2014/main" id="{99EDAC3B-84E0-45F2-A3FB-5E26E2E9007F}"/>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Tree>
    <p:extLst>
      <p:ext uri="{BB962C8B-B14F-4D97-AF65-F5344CB8AC3E}">
        <p14:creationId xmlns:p14="http://schemas.microsoft.com/office/powerpoint/2010/main" val="28930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DBD3E4-D918-47B3-98AA-29817A872B8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7D87FE45-4F57-4F70-9655-B406E2664A2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graphicFrame>
        <p:nvGraphicFramePr>
          <p:cNvPr id="5" name="Chart 4">
            <a:extLst>
              <a:ext uri="{FF2B5EF4-FFF2-40B4-BE49-F238E27FC236}">
                <a16:creationId xmlns:a16="http://schemas.microsoft.com/office/drawing/2014/main" id="{73594217-7A04-49E6-8DF4-D8506CA938D2}"/>
              </a:ext>
            </a:extLst>
          </p:cNvPr>
          <p:cNvGraphicFramePr>
            <a:graphicFrameLocks/>
          </p:cNvGraphicFramePr>
          <p:nvPr/>
        </p:nvGraphicFramePr>
        <p:xfrm>
          <a:off x="-114510" y="1440152"/>
          <a:ext cx="12693267" cy="5137992"/>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9EF080F7-7699-4680-B225-F3A9B71D73AC}"/>
              </a:ext>
            </a:extLst>
          </p:cNvPr>
          <p:cNvGrpSpPr/>
          <p:nvPr/>
        </p:nvGrpSpPr>
        <p:grpSpPr>
          <a:xfrm>
            <a:off x="872614" y="2889874"/>
            <a:ext cx="882541" cy="799975"/>
            <a:chOff x="4011604" y="2276475"/>
            <a:chExt cx="882666" cy="800088"/>
          </a:xfrm>
        </p:grpSpPr>
        <p:sp>
          <p:nvSpPr>
            <p:cNvPr id="10" name="Rectangle: Rounded Corners 9">
              <a:extLst>
                <a:ext uri="{FF2B5EF4-FFF2-40B4-BE49-F238E27FC236}">
                  <a16:creationId xmlns:a16="http://schemas.microsoft.com/office/drawing/2014/main" id="{92602A9D-AB0E-4DA3-9C36-65221802C281}"/>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480124D8-1365-4145-9193-0B14E06187D6}"/>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dirty="0">
                  <a:solidFill>
                    <a:srgbClr val="FFFFFF"/>
                  </a:solidFill>
                  <a:latin typeface="Segoe UI"/>
                </a:rPr>
                <a:t>RU</a:t>
              </a:r>
            </a:p>
          </p:txBody>
        </p:sp>
      </p:grpSp>
      <p:grpSp>
        <p:nvGrpSpPr>
          <p:cNvPr id="12" name="Group 11">
            <a:extLst>
              <a:ext uri="{FF2B5EF4-FFF2-40B4-BE49-F238E27FC236}">
                <a16:creationId xmlns:a16="http://schemas.microsoft.com/office/drawing/2014/main" id="{745AFFF6-DE1B-4A9D-AECA-A8FD21E4B13A}"/>
              </a:ext>
            </a:extLst>
          </p:cNvPr>
          <p:cNvGrpSpPr/>
          <p:nvPr/>
        </p:nvGrpSpPr>
        <p:grpSpPr>
          <a:xfrm>
            <a:off x="3443592" y="2473278"/>
            <a:ext cx="882541" cy="799975"/>
            <a:chOff x="4011604" y="2276475"/>
            <a:chExt cx="882666" cy="800088"/>
          </a:xfrm>
        </p:grpSpPr>
        <p:sp>
          <p:nvSpPr>
            <p:cNvPr id="13" name="Rectangle: Rounded Corners 12">
              <a:extLst>
                <a:ext uri="{FF2B5EF4-FFF2-40B4-BE49-F238E27FC236}">
                  <a16:creationId xmlns:a16="http://schemas.microsoft.com/office/drawing/2014/main" id="{66E0F638-076F-4615-831C-8EA94418A055}"/>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2A876D94-B82B-4777-B6B3-E3B63A796F7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5" name="Group 14">
            <a:extLst>
              <a:ext uri="{FF2B5EF4-FFF2-40B4-BE49-F238E27FC236}">
                <a16:creationId xmlns:a16="http://schemas.microsoft.com/office/drawing/2014/main" id="{71343758-B8B0-4ABB-99D3-CF2E933B63B6}"/>
              </a:ext>
            </a:extLst>
          </p:cNvPr>
          <p:cNvGrpSpPr/>
          <p:nvPr/>
        </p:nvGrpSpPr>
        <p:grpSpPr>
          <a:xfrm>
            <a:off x="4015419" y="4310952"/>
            <a:ext cx="882541" cy="799975"/>
            <a:chOff x="4011604" y="2276475"/>
            <a:chExt cx="882666" cy="800088"/>
          </a:xfrm>
        </p:grpSpPr>
        <p:sp>
          <p:nvSpPr>
            <p:cNvPr id="16" name="Rectangle: Rounded Corners 15">
              <a:extLst>
                <a:ext uri="{FF2B5EF4-FFF2-40B4-BE49-F238E27FC236}">
                  <a16:creationId xmlns:a16="http://schemas.microsoft.com/office/drawing/2014/main" id="{41E3E030-20B4-4419-9455-B733BDF6B41E}"/>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344BEEC7-2755-45FD-9A55-5D90A38CDF4B}"/>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8" name="Group 17">
            <a:extLst>
              <a:ext uri="{FF2B5EF4-FFF2-40B4-BE49-F238E27FC236}">
                <a16:creationId xmlns:a16="http://schemas.microsoft.com/office/drawing/2014/main" id="{97D17461-3519-4FB0-BE01-B08BB3613F35}"/>
              </a:ext>
            </a:extLst>
          </p:cNvPr>
          <p:cNvGrpSpPr/>
          <p:nvPr/>
        </p:nvGrpSpPr>
        <p:grpSpPr>
          <a:xfrm>
            <a:off x="5625680" y="3307647"/>
            <a:ext cx="882541" cy="799975"/>
            <a:chOff x="4011604" y="2276475"/>
            <a:chExt cx="882666" cy="800088"/>
          </a:xfrm>
        </p:grpSpPr>
        <p:sp>
          <p:nvSpPr>
            <p:cNvPr id="19" name="Rectangle: Rounded Corners 18">
              <a:extLst>
                <a:ext uri="{FF2B5EF4-FFF2-40B4-BE49-F238E27FC236}">
                  <a16:creationId xmlns:a16="http://schemas.microsoft.com/office/drawing/2014/main" id="{4504FB7D-7D62-43FD-9541-696B2C0439D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7D74BEA-3F17-4F56-A501-1456E9DEB461}"/>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2" name="Group 21">
            <a:extLst>
              <a:ext uri="{FF2B5EF4-FFF2-40B4-BE49-F238E27FC236}">
                <a16:creationId xmlns:a16="http://schemas.microsoft.com/office/drawing/2014/main" id="{2B787F2D-1A37-465A-9F0E-9AF175D276D1}"/>
              </a:ext>
            </a:extLst>
          </p:cNvPr>
          <p:cNvGrpSpPr/>
          <p:nvPr/>
        </p:nvGrpSpPr>
        <p:grpSpPr>
          <a:xfrm>
            <a:off x="6828804" y="1091820"/>
            <a:ext cx="882541" cy="799975"/>
            <a:chOff x="4011604" y="2276475"/>
            <a:chExt cx="882666" cy="800088"/>
          </a:xfrm>
        </p:grpSpPr>
        <p:sp>
          <p:nvSpPr>
            <p:cNvPr id="23" name="Rectangle: Rounded Corners 22">
              <a:extLst>
                <a:ext uri="{FF2B5EF4-FFF2-40B4-BE49-F238E27FC236}">
                  <a16:creationId xmlns:a16="http://schemas.microsoft.com/office/drawing/2014/main" id="{64DB7129-A09E-41E5-86BC-551CCAA70F1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3816083E-6E7A-4B76-9B9E-77B594C42C5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5" name="Group 24">
            <a:extLst>
              <a:ext uri="{FF2B5EF4-FFF2-40B4-BE49-F238E27FC236}">
                <a16:creationId xmlns:a16="http://schemas.microsoft.com/office/drawing/2014/main" id="{74C5162F-D7D4-4802-9373-D5743C95F2C8}"/>
              </a:ext>
            </a:extLst>
          </p:cNvPr>
          <p:cNvGrpSpPr/>
          <p:nvPr/>
        </p:nvGrpSpPr>
        <p:grpSpPr>
          <a:xfrm>
            <a:off x="7547016" y="5107001"/>
            <a:ext cx="882541" cy="799975"/>
            <a:chOff x="4011604" y="2276475"/>
            <a:chExt cx="882666" cy="800088"/>
          </a:xfrm>
        </p:grpSpPr>
        <p:sp>
          <p:nvSpPr>
            <p:cNvPr id="26" name="Rectangle: Rounded Corners 25">
              <a:extLst>
                <a:ext uri="{FF2B5EF4-FFF2-40B4-BE49-F238E27FC236}">
                  <a16:creationId xmlns:a16="http://schemas.microsoft.com/office/drawing/2014/main" id="{958EEAB7-34DA-43AD-8304-94A01A98FD82}"/>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7004099-4EF3-4609-8274-8957547E9618}"/>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8" name="Group 27">
            <a:extLst>
              <a:ext uri="{FF2B5EF4-FFF2-40B4-BE49-F238E27FC236}">
                <a16:creationId xmlns:a16="http://schemas.microsoft.com/office/drawing/2014/main" id="{A659513D-96E0-47BF-959B-E38B9ED195A2}"/>
              </a:ext>
            </a:extLst>
          </p:cNvPr>
          <p:cNvGrpSpPr/>
          <p:nvPr/>
        </p:nvGrpSpPr>
        <p:grpSpPr>
          <a:xfrm>
            <a:off x="8269607" y="4517144"/>
            <a:ext cx="882541" cy="799975"/>
            <a:chOff x="4011604" y="2276475"/>
            <a:chExt cx="882666" cy="800088"/>
          </a:xfrm>
        </p:grpSpPr>
        <p:sp>
          <p:nvSpPr>
            <p:cNvPr id="29" name="Rectangle: Rounded Corners 28">
              <a:extLst>
                <a:ext uri="{FF2B5EF4-FFF2-40B4-BE49-F238E27FC236}">
                  <a16:creationId xmlns:a16="http://schemas.microsoft.com/office/drawing/2014/main" id="{2506103B-1B89-4C14-A492-56217E2654CA}"/>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FFECD38E-CE35-4BD6-BE8D-0E6D59BFCA0F}"/>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1" name="Group 30">
            <a:extLst>
              <a:ext uri="{FF2B5EF4-FFF2-40B4-BE49-F238E27FC236}">
                <a16:creationId xmlns:a16="http://schemas.microsoft.com/office/drawing/2014/main" id="{2ED7803C-5B0F-4AD2-8A65-83F685EAD15C}"/>
              </a:ext>
            </a:extLst>
          </p:cNvPr>
          <p:cNvGrpSpPr/>
          <p:nvPr/>
        </p:nvGrpSpPr>
        <p:grpSpPr>
          <a:xfrm>
            <a:off x="10467037" y="4097731"/>
            <a:ext cx="882541" cy="799975"/>
            <a:chOff x="4011604" y="2276475"/>
            <a:chExt cx="882666" cy="800088"/>
          </a:xfrm>
        </p:grpSpPr>
        <p:sp>
          <p:nvSpPr>
            <p:cNvPr id="32" name="Rectangle: Rounded Corners 31">
              <a:extLst>
                <a:ext uri="{FF2B5EF4-FFF2-40B4-BE49-F238E27FC236}">
                  <a16:creationId xmlns:a16="http://schemas.microsoft.com/office/drawing/2014/main" id="{B6263879-D137-4D78-8A88-91BC7C17EA5D}"/>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A53396CD-810B-4230-8409-3E496F451460}"/>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4" name="Group 33">
            <a:extLst>
              <a:ext uri="{FF2B5EF4-FFF2-40B4-BE49-F238E27FC236}">
                <a16:creationId xmlns:a16="http://schemas.microsoft.com/office/drawing/2014/main" id="{D79FD0AB-2AED-44A8-AA42-0A2E87514EE2}"/>
              </a:ext>
            </a:extLst>
          </p:cNvPr>
          <p:cNvGrpSpPr/>
          <p:nvPr/>
        </p:nvGrpSpPr>
        <p:grpSpPr>
          <a:xfrm>
            <a:off x="2077245" y="4706779"/>
            <a:ext cx="882541" cy="799975"/>
            <a:chOff x="4011604" y="2276475"/>
            <a:chExt cx="882666" cy="800088"/>
          </a:xfrm>
        </p:grpSpPr>
        <p:sp>
          <p:nvSpPr>
            <p:cNvPr id="35" name="Rectangle: Rounded Corners 34">
              <a:extLst>
                <a:ext uri="{FF2B5EF4-FFF2-40B4-BE49-F238E27FC236}">
                  <a16:creationId xmlns:a16="http://schemas.microsoft.com/office/drawing/2014/main" id="{59DF4EB5-FB93-48A9-98B1-E87F870213D0}"/>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ACE0A660-B78F-415D-ACB5-43AC82F04C5E}"/>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spTree>
    <p:extLst>
      <p:ext uri="{BB962C8B-B14F-4D97-AF65-F5344CB8AC3E}">
        <p14:creationId xmlns:p14="http://schemas.microsoft.com/office/powerpoint/2010/main" val="351396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7" presetClass="exit" presetSubtype="0" fill="hold" nodeType="withEffect">
                                  <p:stCondLst>
                                    <p:cond delay="450"/>
                                  </p:stCondLst>
                                  <p:childTnLst>
                                    <p:animEffect transition="out" filter="fade">
                                      <p:cBhvr>
                                        <p:cTn id="11" dur="500"/>
                                        <p:tgtEl>
                                          <p:spTgt spid="9"/>
                                        </p:tgtEl>
                                      </p:cBhvr>
                                    </p:animEffect>
                                    <p:anim calcmode="lin" valueType="num">
                                      <p:cBhvr>
                                        <p:cTn id="12" dur="500"/>
                                        <p:tgtEl>
                                          <p:spTgt spid="9"/>
                                        </p:tgtEl>
                                        <p:attrNameLst>
                                          <p:attrName>ppt_x</p:attrName>
                                        </p:attrNameLst>
                                      </p:cBhvr>
                                      <p:tavLst>
                                        <p:tav tm="0">
                                          <p:val>
                                            <p:strVal val="ppt_x"/>
                                          </p:val>
                                        </p:tav>
                                        <p:tav tm="100000">
                                          <p:val>
                                            <p:strVal val="ppt_x"/>
                                          </p:val>
                                        </p:tav>
                                      </p:tavLst>
                                    </p:anim>
                                    <p:anim calcmode="lin" valueType="num">
                                      <p:cBhvr>
                                        <p:cTn id="13" dur="500"/>
                                        <p:tgtEl>
                                          <p:spTgt spid="9"/>
                                        </p:tgtEl>
                                        <p:attrNameLst>
                                          <p:attrName>ppt_y</p:attrName>
                                        </p:attrNameLst>
                                      </p:cBhvr>
                                      <p:tavLst>
                                        <p:tav tm="0">
                                          <p:val>
                                            <p:strVal val="ppt_y"/>
                                          </p:val>
                                        </p:tav>
                                        <p:tav tm="100000">
                                          <p:val>
                                            <p:strVal val="ppt_y-.1"/>
                                          </p:val>
                                        </p:tav>
                                      </p:tavLst>
                                    </p:anim>
                                    <p:set>
                                      <p:cBhvr>
                                        <p:cTn id="14" dur="1" fill="hold">
                                          <p:stCondLst>
                                            <p:cond delay="499"/>
                                          </p:stCondLst>
                                        </p:cTn>
                                        <p:tgtEl>
                                          <p:spTgt spid="9"/>
                                        </p:tgtEl>
                                        <p:attrNameLst>
                                          <p:attrName>style.visibility</p:attrName>
                                        </p:attrNameLst>
                                      </p:cBhvr>
                                      <p:to>
                                        <p:strVal val="hidden"/>
                                      </p:to>
                                    </p:set>
                                  </p:childTnLst>
                                </p:cTn>
                              </p:par>
                              <p:par>
                                <p:cTn id="15" presetID="42"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7" presetClass="exit" presetSubtype="0" fill="hold" nodeType="withEffect">
                                  <p:stCondLst>
                                    <p:cond delay="650"/>
                                  </p:stCondLst>
                                  <p:childTnLst>
                                    <p:animEffect transition="out" filter="fade">
                                      <p:cBhvr>
                                        <p:cTn id="21" dur="500"/>
                                        <p:tgtEl>
                                          <p:spTgt spid="34"/>
                                        </p:tgtEl>
                                      </p:cBhvr>
                                    </p:animEffect>
                                    <p:anim calcmode="lin" valueType="num">
                                      <p:cBhvr>
                                        <p:cTn id="22" dur="500"/>
                                        <p:tgtEl>
                                          <p:spTgt spid="34"/>
                                        </p:tgtEl>
                                        <p:attrNameLst>
                                          <p:attrName>ppt_x</p:attrName>
                                        </p:attrNameLst>
                                      </p:cBhvr>
                                      <p:tavLst>
                                        <p:tav tm="0">
                                          <p:val>
                                            <p:strVal val="ppt_x"/>
                                          </p:val>
                                        </p:tav>
                                        <p:tav tm="100000">
                                          <p:val>
                                            <p:strVal val="ppt_x"/>
                                          </p:val>
                                        </p:tav>
                                      </p:tavLst>
                                    </p:anim>
                                    <p:anim calcmode="lin" valueType="num">
                                      <p:cBhvr>
                                        <p:cTn id="23" dur="500"/>
                                        <p:tgtEl>
                                          <p:spTgt spid="34"/>
                                        </p:tgtEl>
                                        <p:attrNameLst>
                                          <p:attrName>ppt_y</p:attrName>
                                        </p:attrNameLst>
                                      </p:cBhvr>
                                      <p:tavLst>
                                        <p:tav tm="0">
                                          <p:val>
                                            <p:strVal val="ppt_y"/>
                                          </p:val>
                                        </p:tav>
                                        <p:tav tm="100000">
                                          <p:val>
                                            <p:strVal val="ppt_y-.1"/>
                                          </p:val>
                                        </p:tav>
                                      </p:tavLst>
                                    </p:anim>
                                    <p:set>
                                      <p:cBhvr>
                                        <p:cTn id="24" dur="1" fill="hold">
                                          <p:stCondLst>
                                            <p:cond delay="499"/>
                                          </p:stCondLst>
                                        </p:cTn>
                                        <p:tgtEl>
                                          <p:spTgt spid="34"/>
                                        </p:tgtEl>
                                        <p:attrNameLst>
                                          <p:attrName>style.visibility</p:attrName>
                                        </p:attrNameLst>
                                      </p:cBhvr>
                                      <p:to>
                                        <p:strVal val="hidden"/>
                                      </p:to>
                                    </p:set>
                                  </p:childTnLst>
                                </p:cTn>
                              </p:par>
                              <p:par>
                                <p:cTn id="25" presetID="42" presetClass="entr" presetSubtype="0" fill="hold" nodeType="withEffect">
                                  <p:stCondLst>
                                    <p:cond delay="4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7" presetClass="exit" presetSubtype="0" fill="hold" nodeType="withEffect">
                                  <p:stCondLst>
                                    <p:cond delay="850"/>
                                  </p:stCondLst>
                                  <p:childTnLst>
                                    <p:animEffect transition="out" filter="fade">
                                      <p:cBhvr>
                                        <p:cTn id="31" dur="500"/>
                                        <p:tgtEl>
                                          <p:spTgt spid="12"/>
                                        </p:tgtEl>
                                      </p:cBhvr>
                                    </p:animEffect>
                                    <p:anim calcmode="lin" valueType="num">
                                      <p:cBhvr>
                                        <p:cTn id="32" dur="500"/>
                                        <p:tgtEl>
                                          <p:spTgt spid="12"/>
                                        </p:tgtEl>
                                        <p:attrNameLst>
                                          <p:attrName>ppt_x</p:attrName>
                                        </p:attrNameLst>
                                      </p:cBhvr>
                                      <p:tavLst>
                                        <p:tav tm="0">
                                          <p:val>
                                            <p:strVal val="ppt_x"/>
                                          </p:val>
                                        </p:tav>
                                        <p:tav tm="100000">
                                          <p:val>
                                            <p:strVal val="ppt_x"/>
                                          </p:val>
                                        </p:tav>
                                      </p:tavLst>
                                    </p:anim>
                                    <p:anim calcmode="lin" valueType="num">
                                      <p:cBhvr>
                                        <p:cTn id="33" dur="500"/>
                                        <p:tgtEl>
                                          <p:spTgt spid="12"/>
                                        </p:tgtEl>
                                        <p:attrNameLst>
                                          <p:attrName>ppt_y</p:attrName>
                                        </p:attrNameLst>
                                      </p:cBhvr>
                                      <p:tavLst>
                                        <p:tav tm="0">
                                          <p:val>
                                            <p:strVal val="ppt_y"/>
                                          </p:val>
                                        </p:tav>
                                        <p:tav tm="100000">
                                          <p:val>
                                            <p:strVal val="ppt_y-.1"/>
                                          </p:val>
                                        </p:tav>
                                      </p:tavLst>
                                    </p:anim>
                                    <p:set>
                                      <p:cBhvr>
                                        <p:cTn id="34" dur="1" fill="hold">
                                          <p:stCondLst>
                                            <p:cond delay="499"/>
                                          </p:stCondLst>
                                        </p:cTn>
                                        <p:tgtEl>
                                          <p:spTgt spid="12"/>
                                        </p:tgtEl>
                                        <p:attrNameLst>
                                          <p:attrName>style.visibility</p:attrName>
                                        </p:attrNameLst>
                                      </p:cBhvr>
                                      <p:to>
                                        <p:strVal val="hidden"/>
                                      </p:to>
                                    </p:set>
                                  </p:childTnLst>
                                </p:cTn>
                              </p:par>
                              <p:par>
                                <p:cTn id="35" presetID="42" presetClass="entr" presetSubtype="0" fill="hold" nodeType="withEffect">
                                  <p:stCondLst>
                                    <p:cond delay="6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par>
                                <p:cTn id="40" presetID="47" presetClass="exit" presetSubtype="0" fill="hold" nodeType="withEffect">
                                  <p:stCondLst>
                                    <p:cond delay="1050"/>
                                  </p:stCondLst>
                                  <p:childTnLst>
                                    <p:animEffect transition="out" filter="fade">
                                      <p:cBhvr>
                                        <p:cTn id="41" dur="500"/>
                                        <p:tgtEl>
                                          <p:spTgt spid="15"/>
                                        </p:tgtEl>
                                      </p:cBhvr>
                                    </p:animEffect>
                                    <p:anim calcmode="lin" valueType="num">
                                      <p:cBhvr>
                                        <p:cTn id="42" dur="500"/>
                                        <p:tgtEl>
                                          <p:spTgt spid="15"/>
                                        </p:tgtEl>
                                        <p:attrNameLst>
                                          <p:attrName>ppt_x</p:attrName>
                                        </p:attrNameLst>
                                      </p:cBhvr>
                                      <p:tavLst>
                                        <p:tav tm="0">
                                          <p:val>
                                            <p:strVal val="ppt_x"/>
                                          </p:val>
                                        </p:tav>
                                        <p:tav tm="100000">
                                          <p:val>
                                            <p:strVal val="ppt_x"/>
                                          </p:val>
                                        </p:tav>
                                      </p:tavLst>
                                    </p:anim>
                                    <p:anim calcmode="lin" valueType="num">
                                      <p:cBhvr>
                                        <p:cTn id="43" dur="500"/>
                                        <p:tgtEl>
                                          <p:spTgt spid="15"/>
                                        </p:tgtEl>
                                        <p:attrNameLst>
                                          <p:attrName>ppt_y</p:attrName>
                                        </p:attrNameLst>
                                      </p:cBhvr>
                                      <p:tavLst>
                                        <p:tav tm="0">
                                          <p:val>
                                            <p:strVal val="ppt_y"/>
                                          </p:val>
                                        </p:tav>
                                        <p:tav tm="100000">
                                          <p:val>
                                            <p:strVal val="ppt_y-.1"/>
                                          </p:val>
                                        </p:tav>
                                      </p:tavLst>
                                    </p:anim>
                                    <p:set>
                                      <p:cBhvr>
                                        <p:cTn id="44" dur="1" fill="hold">
                                          <p:stCondLst>
                                            <p:cond delay="499"/>
                                          </p:stCondLst>
                                        </p:cTn>
                                        <p:tgtEl>
                                          <p:spTgt spid="15"/>
                                        </p:tgtEl>
                                        <p:attrNameLst>
                                          <p:attrName>style.visibility</p:attrName>
                                        </p:attrNameLst>
                                      </p:cBhvr>
                                      <p:to>
                                        <p:strVal val="hidden"/>
                                      </p:to>
                                    </p:set>
                                  </p:childTnLst>
                                </p:cTn>
                              </p:par>
                              <p:par>
                                <p:cTn id="45" presetID="42" presetClass="entr" presetSubtype="0" fill="hold" nodeType="withEffect">
                                  <p:stCondLst>
                                    <p:cond delay="8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par>
                                <p:cTn id="50" presetID="47" presetClass="exit" presetSubtype="0" fill="hold" nodeType="withEffect">
                                  <p:stCondLst>
                                    <p:cond delay="1250"/>
                                  </p:stCondLst>
                                  <p:childTnLst>
                                    <p:animEffect transition="out" filter="fade">
                                      <p:cBhvr>
                                        <p:cTn id="51" dur="500"/>
                                        <p:tgtEl>
                                          <p:spTgt spid="18"/>
                                        </p:tgtEl>
                                      </p:cBhvr>
                                    </p:animEffect>
                                    <p:anim calcmode="lin" valueType="num">
                                      <p:cBhvr>
                                        <p:cTn id="52" dur="500"/>
                                        <p:tgtEl>
                                          <p:spTgt spid="18"/>
                                        </p:tgtEl>
                                        <p:attrNameLst>
                                          <p:attrName>ppt_x</p:attrName>
                                        </p:attrNameLst>
                                      </p:cBhvr>
                                      <p:tavLst>
                                        <p:tav tm="0">
                                          <p:val>
                                            <p:strVal val="ppt_x"/>
                                          </p:val>
                                        </p:tav>
                                        <p:tav tm="100000">
                                          <p:val>
                                            <p:strVal val="ppt_x"/>
                                          </p:val>
                                        </p:tav>
                                      </p:tavLst>
                                    </p:anim>
                                    <p:anim calcmode="lin" valueType="num">
                                      <p:cBhvr>
                                        <p:cTn id="53" dur="500"/>
                                        <p:tgtEl>
                                          <p:spTgt spid="18"/>
                                        </p:tgtEl>
                                        <p:attrNameLst>
                                          <p:attrName>ppt_y</p:attrName>
                                        </p:attrNameLst>
                                      </p:cBhvr>
                                      <p:tavLst>
                                        <p:tav tm="0">
                                          <p:val>
                                            <p:strVal val="ppt_y"/>
                                          </p:val>
                                        </p:tav>
                                        <p:tav tm="100000">
                                          <p:val>
                                            <p:strVal val="ppt_y-.1"/>
                                          </p:val>
                                        </p:tav>
                                      </p:tavLst>
                                    </p:anim>
                                    <p:set>
                                      <p:cBhvr>
                                        <p:cTn id="54" dur="1" fill="hold">
                                          <p:stCondLst>
                                            <p:cond delay="499"/>
                                          </p:stCondLst>
                                        </p:cTn>
                                        <p:tgtEl>
                                          <p:spTgt spid="18"/>
                                        </p:tgtEl>
                                        <p:attrNameLst>
                                          <p:attrName>style.visibility</p:attrName>
                                        </p:attrNameLst>
                                      </p:cBhvr>
                                      <p:to>
                                        <p:strVal val="hidden"/>
                                      </p:to>
                                    </p:set>
                                  </p:childTnLst>
                                </p:cTn>
                              </p:par>
                              <p:par>
                                <p:cTn id="55" presetID="42" presetClass="entr" presetSubtype="0" fill="hold" nodeType="withEffect">
                                  <p:stCondLst>
                                    <p:cond delay="10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1"/>
                                          </p:val>
                                        </p:tav>
                                        <p:tav tm="100000">
                                          <p:val>
                                            <p:strVal val="#ppt_y"/>
                                          </p:val>
                                        </p:tav>
                                      </p:tavLst>
                                    </p:anim>
                                  </p:childTnLst>
                                </p:cTn>
                              </p:par>
                              <p:par>
                                <p:cTn id="60" presetID="47" presetClass="exit" presetSubtype="0" fill="hold" nodeType="withEffect">
                                  <p:stCondLst>
                                    <p:cond delay="1450"/>
                                  </p:stCondLst>
                                  <p:childTnLst>
                                    <p:animEffect transition="out" filter="fade">
                                      <p:cBhvr>
                                        <p:cTn id="61" dur="500"/>
                                        <p:tgtEl>
                                          <p:spTgt spid="22"/>
                                        </p:tgtEl>
                                      </p:cBhvr>
                                    </p:animEffect>
                                    <p:anim calcmode="lin" valueType="num">
                                      <p:cBhvr>
                                        <p:cTn id="62" dur="500"/>
                                        <p:tgtEl>
                                          <p:spTgt spid="22"/>
                                        </p:tgtEl>
                                        <p:attrNameLst>
                                          <p:attrName>ppt_x</p:attrName>
                                        </p:attrNameLst>
                                      </p:cBhvr>
                                      <p:tavLst>
                                        <p:tav tm="0">
                                          <p:val>
                                            <p:strVal val="ppt_x"/>
                                          </p:val>
                                        </p:tav>
                                        <p:tav tm="100000">
                                          <p:val>
                                            <p:strVal val="ppt_x"/>
                                          </p:val>
                                        </p:tav>
                                      </p:tavLst>
                                    </p:anim>
                                    <p:anim calcmode="lin" valueType="num">
                                      <p:cBhvr>
                                        <p:cTn id="63" dur="500"/>
                                        <p:tgtEl>
                                          <p:spTgt spid="22"/>
                                        </p:tgtEl>
                                        <p:attrNameLst>
                                          <p:attrName>ppt_y</p:attrName>
                                        </p:attrNameLst>
                                      </p:cBhvr>
                                      <p:tavLst>
                                        <p:tav tm="0">
                                          <p:val>
                                            <p:strVal val="ppt_y"/>
                                          </p:val>
                                        </p:tav>
                                        <p:tav tm="100000">
                                          <p:val>
                                            <p:strVal val="ppt_y-.1"/>
                                          </p:val>
                                        </p:tav>
                                      </p:tavLst>
                                    </p:anim>
                                    <p:set>
                                      <p:cBhvr>
                                        <p:cTn id="64" dur="1" fill="hold">
                                          <p:stCondLst>
                                            <p:cond delay="499"/>
                                          </p:stCondLst>
                                        </p:cTn>
                                        <p:tgtEl>
                                          <p:spTgt spid="22"/>
                                        </p:tgtEl>
                                        <p:attrNameLst>
                                          <p:attrName>style.visibility</p:attrName>
                                        </p:attrNameLst>
                                      </p:cBhvr>
                                      <p:to>
                                        <p:strVal val="hidden"/>
                                      </p:to>
                                    </p:set>
                                  </p:childTnLst>
                                </p:cTn>
                              </p:par>
                              <p:par>
                                <p:cTn id="65" presetID="42" presetClass="entr" presetSubtype="0" fill="hold" nodeType="withEffect">
                                  <p:stCondLst>
                                    <p:cond delay="12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7" presetClass="exit" presetSubtype="0" fill="hold" nodeType="withEffect">
                                  <p:stCondLst>
                                    <p:cond delay="1650"/>
                                  </p:stCondLst>
                                  <p:childTnLst>
                                    <p:animEffect transition="out" filter="fade">
                                      <p:cBhvr>
                                        <p:cTn id="71" dur="500"/>
                                        <p:tgtEl>
                                          <p:spTgt spid="25"/>
                                        </p:tgtEl>
                                      </p:cBhvr>
                                    </p:animEffect>
                                    <p:anim calcmode="lin" valueType="num">
                                      <p:cBhvr>
                                        <p:cTn id="72" dur="500"/>
                                        <p:tgtEl>
                                          <p:spTgt spid="25"/>
                                        </p:tgtEl>
                                        <p:attrNameLst>
                                          <p:attrName>ppt_x</p:attrName>
                                        </p:attrNameLst>
                                      </p:cBhvr>
                                      <p:tavLst>
                                        <p:tav tm="0">
                                          <p:val>
                                            <p:strVal val="ppt_x"/>
                                          </p:val>
                                        </p:tav>
                                        <p:tav tm="100000">
                                          <p:val>
                                            <p:strVal val="ppt_x"/>
                                          </p:val>
                                        </p:tav>
                                      </p:tavLst>
                                    </p:anim>
                                    <p:anim calcmode="lin" valueType="num">
                                      <p:cBhvr>
                                        <p:cTn id="73" dur="500"/>
                                        <p:tgtEl>
                                          <p:spTgt spid="25"/>
                                        </p:tgtEl>
                                        <p:attrNameLst>
                                          <p:attrName>ppt_y</p:attrName>
                                        </p:attrNameLst>
                                      </p:cBhvr>
                                      <p:tavLst>
                                        <p:tav tm="0">
                                          <p:val>
                                            <p:strVal val="ppt_y"/>
                                          </p:val>
                                        </p:tav>
                                        <p:tav tm="100000">
                                          <p:val>
                                            <p:strVal val="ppt_y-.1"/>
                                          </p:val>
                                        </p:tav>
                                      </p:tavLst>
                                    </p:anim>
                                    <p:set>
                                      <p:cBhvr>
                                        <p:cTn id="74" dur="1" fill="hold">
                                          <p:stCondLst>
                                            <p:cond delay="499"/>
                                          </p:stCondLst>
                                        </p:cTn>
                                        <p:tgtEl>
                                          <p:spTgt spid="25"/>
                                        </p:tgtEl>
                                        <p:attrNameLst>
                                          <p:attrName>style.visibility</p:attrName>
                                        </p:attrNameLst>
                                      </p:cBhvr>
                                      <p:to>
                                        <p:strVal val="hidden"/>
                                      </p:to>
                                    </p:set>
                                  </p:childTnLst>
                                </p:cTn>
                              </p:par>
                              <p:par>
                                <p:cTn id="75" presetID="42" presetClass="entr" presetSubtype="0" fill="hold" nodeType="withEffect">
                                  <p:stCondLst>
                                    <p:cond delay="14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par>
                                <p:cTn id="80" presetID="47" presetClass="exit" presetSubtype="0" fill="hold" nodeType="withEffect">
                                  <p:stCondLst>
                                    <p:cond delay="1850"/>
                                  </p:stCondLst>
                                  <p:childTnLst>
                                    <p:animEffect transition="out" filter="fade">
                                      <p:cBhvr>
                                        <p:cTn id="81" dur="500"/>
                                        <p:tgtEl>
                                          <p:spTgt spid="28"/>
                                        </p:tgtEl>
                                      </p:cBhvr>
                                    </p:animEffect>
                                    <p:anim calcmode="lin" valueType="num">
                                      <p:cBhvr>
                                        <p:cTn id="82" dur="500"/>
                                        <p:tgtEl>
                                          <p:spTgt spid="28"/>
                                        </p:tgtEl>
                                        <p:attrNameLst>
                                          <p:attrName>ppt_x</p:attrName>
                                        </p:attrNameLst>
                                      </p:cBhvr>
                                      <p:tavLst>
                                        <p:tav tm="0">
                                          <p:val>
                                            <p:strVal val="ppt_x"/>
                                          </p:val>
                                        </p:tav>
                                        <p:tav tm="100000">
                                          <p:val>
                                            <p:strVal val="ppt_x"/>
                                          </p:val>
                                        </p:tav>
                                      </p:tavLst>
                                    </p:anim>
                                    <p:anim calcmode="lin" valueType="num">
                                      <p:cBhvr>
                                        <p:cTn id="83" dur="500"/>
                                        <p:tgtEl>
                                          <p:spTgt spid="28"/>
                                        </p:tgtEl>
                                        <p:attrNameLst>
                                          <p:attrName>ppt_y</p:attrName>
                                        </p:attrNameLst>
                                      </p:cBhvr>
                                      <p:tavLst>
                                        <p:tav tm="0">
                                          <p:val>
                                            <p:strVal val="ppt_y"/>
                                          </p:val>
                                        </p:tav>
                                        <p:tav tm="100000">
                                          <p:val>
                                            <p:strVal val="ppt_y-.1"/>
                                          </p:val>
                                        </p:tav>
                                      </p:tavLst>
                                    </p:anim>
                                    <p:set>
                                      <p:cBhvr>
                                        <p:cTn id="84" dur="1" fill="hold">
                                          <p:stCondLst>
                                            <p:cond delay="499"/>
                                          </p:stCondLst>
                                        </p:cTn>
                                        <p:tgtEl>
                                          <p:spTgt spid="28"/>
                                        </p:tgtEl>
                                        <p:attrNameLst>
                                          <p:attrName>style.visibility</p:attrName>
                                        </p:attrNameLst>
                                      </p:cBhvr>
                                      <p:to>
                                        <p:strVal val="hidden"/>
                                      </p:to>
                                    </p:set>
                                  </p:childTnLst>
                                </p:cTn>
                              </p:par>
                              <p:par>
                                <p:cTn id="85" presetID="42" presetClass="entr" presetSubtype="0" fill="hold" nodeType="withEffect">
                                  <p:stCondLst>
                                    <p:cond delay="16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anim calcmode="lin" valueType="num">
                                      <p:cBhvr>
                                        <p:cTn id="88" dur="500" fill="hold"/>
                                        <p:tgtEl>
                                          <p:spTgt spid="31"/>
                                        </p:tgtEl>
                                        <p:attrNameLst>
                                          <p:attrName>ppt_x</p:attrName>
                                        </p:attrNameLst>
                                      </p:cBhvr>
                                      <p:tavLst>
                                        <p:tav tm="0">
                                          <p:val>
                                            <p:strVal val="#ppt_x"/>
                                          </p:val>
                                        </p:tav>
                                        <p:tav tm="100000">
                                          <p:val>
                                            <p:strVal val="#ppt_x"/>
                                          </p:val>
                                        </p:tav>
                                      </p:tavLst>
                                    </p:anim>
                                    <p:anim calcmode="lin" valueType="num">
                                      <p:cBhvr>
                                        <p:cTn id="89" dur="500" fill="hold"/>
                                        <p:tgtEl>
                                          <p:spTgt spid="31"/>
                                        </p:tgtEl>
                                        <p:attrNameLst>
                                          <p:attrName>ppt_y</p:attrName>
                                        </p:attrNameLst>
                                      </p:cBhvr>
                                      <p:tavLst>
                                        <p:tav tm="0">
                                          <p:val>
                                            <p:strVal val="#ppt_y+.1"/>
                                          </p:val>
                                        </p:tav>
                                        <p:tav tm="100000">
                                          <p:val>
                                            <p:strVal val="#ppt_y"/>
                                          </p:val>
                                        </p:tav>
                                      </p:tavLst>
                                    </p:anim>
                                  </p:childTnLst>
                                </p:cTn>
                              </p:par>
                              <p:par>
                                <p:cTn id="90" presetID="47" presetClass="exit" presetSubtype="0" fill="hold" nodeType="withEffect">
                                  <p:stCondLst>
                                    <p:cond delay="2050"/>
                                  </p:stCondLst>
                                  <p:childTnLst>
                                    <p:animEffect transition="out" filter="fade">
                                      <p:cBhvr>
                                        <p:cTn id="91" dur="500"/>
                                        <p:tgtEl>
                                          <p:spTgt spid="31"/>
                                        </p:tgtEl>
                                      </p:cBhvr>
                                    </p:animEffect>
                                    <p:anim calcmode="lin" valueType="num">
                                      <p:cBhvr>
                                        <p:cTn id="92" dur="500"/>
                                        <p:tgtEl>
                                          <p:spTgt spid="31"/>
                                        </p:tgtEl>
                                        <p:attrNameLst>
                                          <p:attrName>ppt_x</p:attrName>
                                        </p:attrNameLst>
                                      </p:cBhvr>
                                      <p:tavLst>
                                        <p:tav tm="0">
                                          <p:val>
                                            <p:strVal val="ppt_x"/>
                                          </p:val>
                                        </p:tav>
                                        <p:tav tm="100000">
                                          <p:val>
                                            <p:strVal val="ppt_x"/>
                                          </p:val>
                                        </p:tav>
                                      </p:tavLst>
                                    </p:anim>
                                    <p:anim calcmode="lin" valueType="num">
                                      <p:cBhvr>
                                        <p:cTn id="93" dur="500"/>
                                        <p:tgtEl>
                                          <p:spTgt spid="31"/>
                                        </p:tgtEl>
                                        <p:attrNameLst>
                                          <p:attrName>ppt_y</p:attrName>
                                        </p:attrNameLst>
                                      </p:cBhvr>
                                      <p:tavLst>
                                        <p:tav tm="0">
                                          <p:val>
                                            <p:strVal val="ppt_y"/>
                                          </p:val>
                                        </p:tav>
                                        <p:tav tm="100000">
                                          <p:val>
                                            <p:strVal val="ppt_y-.1"/>
                                          </p:val>
                                        </p:tav>
                                      </p:tavLst>
                                    </p:anim>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115240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Measuring RU Charges</a:t>
            </a:r>
          </a:p>
        </p:txBody>
      </p:sp>
      <p:sp>
        <p:nvSpPr>
          <p:cNvPr id="2" name="Flowchart: Off-page Connector 1">
            <a:extLst>
              <a:ext uri="{FF2B5EF4-FFF2-40B4-BE49-F238E27FC236}">
                <a16:creationId xmlns:a16="http://schemas.microsoft.com/office/drawing/2014/main" id="{81F48BA2-B5F9-4A7F-AD35-FBF0EED61676}"/>
              </a:ext>
            </a:extLst>
          </p:cNvPr>
          <p:cNvSpPr/>
          <p:nvPr/>
        </p:nvSpPr>
        <p:spPr bwMode="auto">
          <a:xfrm>
            <a:off x="22129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Analyze Query Complexity</a:t>
            </a:r>
          </a:p>
        </p:txBody>
      </p:sp>
      <p:sp>
        <p:nvSpPr>
          <p:cNvPr id="8" name="Flowchart: Off-page Connector 7">
            <a:extLst>
              <a:ext uri="{FF2B5EF4-FFF2-40B4-BE49-F238E27FC236}">
                <a16:creationId xmlns:a16="http://schemas.microsoft.com/office/drawing/2014/main" id="{36D4788E-CBEC-462B-A2D0-6AA6EB7D9BE6}"/>
              </a:ext>
            </a:extLst>
          </p:cNvPr>
          <p:cNvSpPr/>
          <p:nvPr/>
        </p:nvSpPr>
        <p:spPr bwMode="auto">
          <a:xfrm>
            <a:off x="427513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Measure Query Cost</a:t>
            </a:r>
          </a:p>
        </p:txBody>
      </p:sp>
      <p:sp>
        <p:nvSpPr>
          <p:cNvPr id="9" name="Flowchart: Off-page Connector 8">
            <a:extLst>
              <a:ext uri="{FF2B5EF4-FFF2-40B4-BE49-F238E27FC236}">
                <a16:creationId xmlns:a16="http://schemas.microsoft.com/office/drawing/2014/main" id="{47833FA9-252E-4009-8704-5A35D6BBD3B2}"/>
              </a:ext>
            </a:extLst>
          </p:cNvPr>
          <p:cNvSpPr/>
          <p:nvPr/>
        </p:nvSpPr>
        <p:spPr bwMode="auto">
          <a:xfrm>
            <a:off x="832897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Count indexed terms</a:t>
            </a:r>
          </a:p>
        </p:txBody>
      </p:sp>
      <p:sp>
        <p:nvSpPr>
          <p:cNvPr id="6" name="Rectangle 5">
            <a:extLst>
              <a:ext uri="{FF2B5EF4-FFF2-40B4-BE49-F238E27FC236}">
                <a16:creationId xmlns:a16="http://schemas.microsoft.com/office/drawing/2014/main" id="{C1F88F75-B125-40BF-BF6A-642325629F1D}"/>
              </a:ext>
            </a:extLst>
          </p:cNvPr>
          <p:cNvSpPr/>
          <p:nvPr/>
        </p:nvSpPr>
        <p:spPr bwMode="auto">
          <a:xfrm>
            <a:off x="792797"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Query complexity directly impacts RUs</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Predicates, functions, and index matches influence query cost</a:t>
            </a:r>
          </a:p>
        </p:txBody>
      </p:sp>
      <p:sp>
        <p:nvSpPr>
          <p:cNvPr id="12" name="Rectangle 11">
            <a:extLst>
              <a:ext uri="{FF2B5EF4-FFF2-40B4-BE49-F238E27FC236}">
                <a16:creationId xmlns:a16="http://schemas.microsoft.com/office/drawing/2014/main" id="{0296D0B8-D7BB-49D8-A154-91645035273F}"/>
              </a:ext>
            </a:extLst>
          </p:cNvPr>
          <p:cNvSpPr/>
          <p:nvPr/>
        </p:nvSpPr>
        <p:spPr bwMode="auto">
          <a:xfrm>
            <a:off x="4846636"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Headers:</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x-</a:t>
            </a: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ms</a:t>
            </a: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-request-charge</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dirty="0">
                <a:solidFill>
                  <a:schemeClr val="accent3"/>
                </a:solidFill>
                <a:ea typeface="Segoe UI" pitchFamily="34" charset="0"/>
                <a:cs typeface="Segoe UI" pitchFamily="34" charset="0"/>
              </a:rPr>
              <a:t>SDK property:</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RequestCharge</a:t>
            </a:r>
            <a:endParaRPr lang="en-US" dirty="0">
              <a:solidFill>
                <a:schemeClr val="accent3"/>
              </a:solidFill>
              <a:latin typeface="Cascadia Code" panose="020B0609020000020004" pitchFamily="49" charset="0"/>
              <a:ea typeface="Segoe UI" pitchFamily="34" charset="0"/>
              <a:cs typeface="Cascadia Code" panose="020B0609020000020004" pitchFamily="49" charset="0"/>
            </a:endParaRPr>
          </a:p>
        </p:txBody>
      </p:sp>
      <p:sp>
        <p:nvSpPr>
          <p:cNvPr id="13" name="Rectangle 12">
            <a:extLst>
              <a:ext uri="{FF2B5EF4-FFF2-40B4-BE49-F238E27FC236}">
                <a16:creationId xmlns:a16="http://schemas.microsoft.com/office/drawing/2014/main" id="{8D0A9AE5-3BF5-405E-BAFF-A991B109A3E9}"/>
              </a:ext>
            </a:extLst>
          </p:cNvPr>
          <p:cNvSpPr/>
          <p:nvPr/>
        </p:nvSpPr>
        <p:spPr bwMode="auto">
          <a:xfrm>
            <a:off x="9010065"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Write operations runs the indexer</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Quantity of indexed terms influence RU charge</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Tune indexing policy</a:t>
            </a:r>
          </a:p>
        </p:txBody>
      </p:sp>
    </p:spTree>
    <p:extLst>
      <p:ext uri="{BB962C8B-B14F-4D97-AF65-F5344CB8AC3E}">
        <p14:creationId xmlns:p14="http://schemas.microsoft.com/office/powerpoint/2010/main" val="452575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Model and partition your data in Azure Cosmos DB</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7736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32628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URI and Credentials</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8" name="TextBox 37">
            <a:extLst>
              <a:ext uri="{FF2B5EF4-FFF2-40B4-BE49-F238E27FC236}">
                <a16:creationId xmlns:a16="http://schemas.microsoft.com/office/drawing/2014/main" id="{96BB4DBD-7C2E-426A-9F15-DFA0E593F09E}"/>
              </a:ext>
            </a:extLst>
          </p:cNvPr>
          <p:cNvSpPr txBox="1"/>
          <p:nvPr/>
        </p:nvSpPr>
        <p:spPr>
          <a:xfrm>
            <a:off x="7623414" y="2480643"/>
            <a:ext cx="3779048" cy="343492"/>
          </a:xfrm>
          <a:prstGeom prst="rect">
            <a:avLst/>
          </a:prstGeom>
          <a:noFill/>
        </p:spPr>
        <p:txBody>
          <a:bodyPr wrap="none" rtlCol="0">
            <a:spAutoFit/>
          </a:bodyPr>
          <a:lstStyle/>
          <a:p>
            <a:pPr defTabSz="932597">
              <a:defRPr/>
            </a:pPr>
            <a:r>
              <a:rPr lang="en-US" sz="1632" dirty="0">
                <a:solidFill>
                  <a:srgbClr val="0078D7"/>
                </a:solidFill>
                <a:latin typeface="Segoe UI Semilight"/>
              </a:rPr>
              <a:t>https://</a:t>
            </a:r>
            <a:r>
              <a:rPr lang="en-US" sz="1632" dirty="0">
                <a:solidFill>
                  <a:srgbClr val="0078D7"/>
                </a:solidFill>
                <a:highlight>
                  <a:srgbClr val="FFFF00"/>
                </a:highlight>
                <a:latin typeface="Segoe UI Semilight"/>
              </a:rPr>
              <a:t>{account}</a:t>
            </a:r>
            <a:r>
              <a:rPr lang="en-US" sz="1632" dirty="0">
                <a:solidFill>
                  <a:srgbClr val="0078D7"/>
                </a:solidFill>
                <a:latin typeface="Segoe UI Semilight"/>
              </a:rPr>
              <a:t>.documents.azure.com/</a:t>
            </a:r>
          </a:p>
        </p:txBody>
      </p:sp>
      <p:sp>
        <p:nvSpPr>
          <p:cNvPr id="39" name="TextBox 38">
            <a:extLst>
              <a:ext uri="{FF2B5EF4-FFF2-40B4-BE49-F238E27FC236}">
                <a16:creationId xmlns:a16="http://schemas.microsoft.com/office/drawing/2014/main" id="{CB57D140-C3E9-4FF9-8D5B-712B9CCEF8DA}"/>
              </a:ext>
            </a:extLst>
          </p:cNvPr>
          <p:cNvSpPr txBox="1"/>
          <p:nvPr/>
        </p:nvSpPr>
        <p:spPr>
          <a:xfrm>
            <a:off x="7628005" y="3278389"/>
            <a:ext cx="1328270" cy="350330"/>
          </a:xfrm>
          <a:prstGeom prst="rect">
            <a:avLst/>
          </a:prstGeom>
          <a:noFill/>
        </p:spPr>
        <p:txBody>
          <a:bodyPr wrap="none" rtlCol="0">
            <a:spAutoFit/>
          </a:bodyPr>
          <a:lstStyle/>
          <a:p>
            <a:pPr defTabSz="932597">
              <a:defRPr/>
            </a:pPr>
            <a:r>
              <a:rPr lang="en-US" sz="1632" dirty="0" err="1">
                <a:solidFill>
                  <a:srgbClr val="0078D7"/>
                </a:solidFill>
                <a:latin typeface="Segoe UI Semilight"/>
              </a:rPr>
              <a:t>IGeAvVUp</a:t>
            </a:r>
            <a:r>
              <a:rPr lang="en-US" sz="1632" dirty="0">
                <a:solidFill>
                  <a:srgbClr val="0078D7"/>
                </a:solidFill>
                <a:latin typeface="Segoe UI Semilight"/>
              </a:rPr>
              <a:t> …</a:t>
            </a:r>
          </a:p>
        </p:txBody>
      </p:sp>
      <p:sp>
        <p:nvSpPr>
          <p:cNvPr id="40" name="key">
            <a:extLst>
              <a:ext uri="{FF2B5EF4-FFF2-40B4-BE49-F238E27FC236}">
                <a16:creationId xmlns:a16="http://schemas.microsoft.com/office/drawing/2014/main" id="{CAC5BC71-19AB-4AF9-85FF-493DFBD36958}"/>
              </a:ext>
            </a:extLst>
          </p:cNvPr>
          <p:cNvSpPr>
            <a:spLocks noChangeAspect="1" noEditPoints="1"/>
          </p:cNvSpPr>
          <p:nvPr/>
        </p:nvSpPr>
        <p:spPr bwMode="auto">
          <a:xfrm>
            <a:off x="6816977" y="3237691"/>
            <a:ext cx="426125" cy="42393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41" name="Group 40">
            <a:extLst>
              <a:ext uri="{FF2B5EF4-FFF2-40B4-BE49-F238E27FC236}">
                <a16:creationId xmlns:a16="http://schemas.microsoft.com/office/drawing/2014/main" id="{7D9115D3-DE2F-4527-BF38-739460CC5D8F}"/>
              </a:ext>
            </a:extLst>
          </p:cNvPr>
          <p:cNvGrpSpPr/>
          <p:nvPr/>
        </p:nvGrpSpPr>
        <p:grpSpPr>
          <a:xfrm>
            <a:off x="6816977" y="2432190"/>
            <a:ext cx="442199" cy="442199"/>
            <a:chOff x="11679011" y="5307417"/>
            <a:chExt cx="457200" cy="457200"/>
          </a:xfrm>
        </p:grpSpPr>
        <p:sp>
          <p:nvSpPr>
            <p:cNvPr id="42" name="Oval 41">
              <a:extLst>
                <a:ext uri="{FF2B5EF4-FFF2-40B4-BE49-F238E27FC236}">
                  <a16:creationId xmlns:a16="http://schemas.microsoft.com/office/drawing/2014/main" id="{D7BD3909-7D08-4626-9638-BF1777C38DD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7043153-E624-420A-9429-9AB8368BA70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C46FA597-268C-4E19-8185-9E3D56D0B07E}"/>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D2EEBB-E1FD-4B5D-9F99-3B5F90C0348C}"/>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7DA6B2-3CA5-4BDF-83E0-B4415E18A533}"/>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8085078-1DB8-472F-AFD9-8DCFCE915E9F}"/>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09344" cy="205439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Tree>
    <p:extLst>
      <p:ext uri="{BB962C8B-B14F-4D97-AF65-F5344CB8AC3E}">
        <p14:creationId xmlns:p14="http://schemas.microsoft.com/office/powerpoint/2010/main" val="398410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6C198B-7322-4E82-A702-4130420DA499}"/>
              </a:ext>
            </a:extLst>
          </p:cNvPr>
          <p:cNvPicPr>
            <a:picLocks noChangeAspect="1"/>
          </p:cNvPicPr>
          <p:nvPr/>
        </p:nvPicPr>
        <p:blipFill>
          <a:blip r:embed="rId3"/>
          <a:stretch>
            <a:fillRect/>
          </a:stretch>
        </p:blipFill>
        <p:spPr>
          <a:xfrm>
            <a:off x="6522011" y="2146230"/>
            <a:ext cx="5223259" cy="4062535"/>
          </a:xfrm>
          <a:prstGeom prst="rect">
            <a:avLst/>
          </a:prstGeom>
        </p:spPr>
      </p:pic>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API Choice</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7"/>
            <a:ext cx="122360" cy="226043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
        <p:nvSpPr>
          <p:cNvPr id="3" name="Rectangle 2">
            <a:extLst>
              <a:ext uri="{FF2B5EF4-FFF2-40B4-BE49-F238E27FC236}">
                <a16:creationId xmlns:a16="http://schemas.microsoft.com/office/drawing/2014/main" id="{03714915-34D2-42F8-BC80-627955D8B4F7}"/>
              </a:ext>
            </a:extLst>
          </p:cNvPr>
          <p:cNvSpPr/>
          <p:nvPr/>
        </p:nvSpPr>
        <p:spPr>
          <a:xfrm>
            <a:off x="6722207" y="2306252"/>
            <a:ext cx="2304561" cy="119101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mc:AlternateContent xmlns:mc="http://schemas.openxmlformats.org/markup-compatibility/2006">
        <mc:Choice xmlns:p14="http://schemas.microsoft.com/office/powerpoint/2010/main" Requires="p14">
          <p:contentPart p14:bwMode="auto" r:id="rId4">
            <p14:nvContentPartPr>
              <p14:cNvPr id="72" name="Ink 71">
                <a:extLst>
                  <a:ext uri="{FF2B5EF4-FFF2-40B4-BE49-F238E27FC236}">
                    <a16:creationId xmlns:a16="http://schemas.microsoft.com/office/drawing/2014/main" id="{7207BBA6-5E4C-416A-BE88-A6EAF5756CF6}"/>
                  </a:ext>
                </a:extLst>
              </p14:cNvPr>
              <p14:cNvContentPartPr/>
              <p14:nvPr/>
            </p14:nvContentPartPr>
            <p14:xfrm>
              <a:off x="6583191" y="3129551"/>
              <a:ext cx="849240" cy="300507"/>
            </p14:xfrm>
          </p:contentPart>
        </mc:Choice>
        <mc:Fallback>
          <p:pic>
            <p:nvPicPr>
              <p:cNvPr id="72" name="Ink 71">
                <a:extLst>
                  <a:ext uri="{FF2B5EF4-FFF2-40B4-BE49-F238E27FC236}">
                    <a16:creationId xmlns:a16="http://schemas.microsoft.com/office/drawing/2014/main" id="{7207BBA6-5E4C-416A-BE88-A6EAF5756CF6}"/>
                  </a:ext>
                </a:extLst>
              </p:cNvPr>
              <p:cNvPicPr/>
              <p:nvPr/>
            </p:nvPicPr>
            <p:blipFill>
              <a:blip r:embed="rId5"/>
              <a:stretch>
                <a:fillRect/>
              </a:stretch>
            </p:blipFill>
            <p:spPr>
              <a:xfrm>
                <a:off x="6551511" y="3097881"/>
                <a:ext cx="912600" cy="363847"/>
              </a:xfrm>
              <a:prstGeom prst="rect">
                <a:avLst/>
              </a:prstGeom>
            </p:spPr>
          </p:pic>
        </mc:Fallback>
      </mc:AlternateContent>
    </p:spTree>
    <p:extLst>
      <p:ext uri="{BB962C8B-B14F-4D97-AF65-F5344CB8AC3E}">
        <p14:creationId xmlns:p14="http://schemas.microsoft.com/office/powerpoint/2010/main" val="19615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007754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Creating an Account</a:t>
            </a:r>
          </a:p>
        </p:txBody>
      </p:sp>
      <p:cxnSp>
        <p:nvCxnSpPr>
          <p:cNvPr id="51" name="Connector: Elbow 50">
            <a:extLst>
              <a:ext uri="{FF2B5EF4-FFF2-40B4-BE49-F238E27FC236}">
                <a16:creationId xmlns:a16="http://schemas.microsoft.com/office/drawing/2014/main" id="{4EC8E708-4911-4CCF-B3C7-1B02ABD15A67}"/>
              </a:ext>
            </a:extLst>
          </p:cNvPr>
          <p:cNvCxnSpPr>
            <a:cxnSpLocks/>
            <a:stCxn id="55" idx="2"/>
            <a:endCxn id="60"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EA9149E6-42E9-4675-AA9E-17219C02DC53}"/>
              </a:ext>
            </a:extLst>
          </p:cNvPr>
          <p:cNvCxnSpPr>
            <a:cxnSpLocks/>
            <a:stCxn id="60" idx="2"/>
            <a:endCxn id="64"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C9971FF3-AAAC-4FC1-88F3-D9024D8D974C}"/>
              </a:ext>
            </a:extLst>
          </p:cNvPr>
          <p:cNvSpPr/>
          <p:nvPr/>
        </p:nvSpPr>
        <p:spPr>
          <a:xfrm>
            <a:off x="1511584" y="2493370"/>
            <a:ext cx="923887" cy="487934"/>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56" name="Connector: Elbow 55">
            <a:extLst>
              <a:ext uri="{FF2B5EF4-FFF2-40B4-BE49-F238E27FC236}">
                <a16:creationId xmlns:a16="http://schemas.microsoft.com/office/drawing/2014/main" id="{815D08DA-5886-4CDF-BE5B-D52377E58FA6}"/>
              </a:ext>
            </a:extLst>
          </p:cNvPr>
          <p:cNvCxnSpPr>
            <a:cxnSpLocks/>
            <a:stCxn id="64" idx="2"/>
            <a:endCxn id="68"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F218CB75-52B7-459E-9034-B9B9F50CFAF2}"/>
              </a:ext>
            </a:extLst>
          </p:cNvPr>
          <p:cNvGrpSpPr/>
          <p:nvPr/>
        </p:nvGrpSpPr>
        <p:grpSpPr>
          <a:xfrm>
            <a:off x="2394952" y="3385181"/>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4CD688F4-F68E-4D39-ABD8-F0D3F759AF3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9" name="Rectangle 58">
              <a:extLst>
                <a:ext uri="{FF2B5EF4-FFF2-40B4-BE49-F238E27FC236}">
                  <a16:creationId xmlns:a16="http://schemas.microsoft.com/office/drawing/2014/main" id="{15512F85-A4E5-41E1-A8DE-44451041BE8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0" name="Rectangle 59">
              <a:extLst>
                <a:ext uri="{FF2B5EF4-FFF2-40B4-BE49-F238E27FC236}">
                  <a16:creationId xmlns:a16="http://schemas.microsoft.com/office/drawing/2014/main" id="{410F9CE5-B6C5-41C3-AFF0-ABA36BFC2A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61" name="Group 60">
            <a:extLst>
              <a:ext uri="{FF2B5EF4-FFF2-40B4-BE49-F238E27FC236}">
                <a16:creationId xmlns:a16="http://schemas.microsoft.com/office/drawing/2014/main" id="{CD38A339-1DC8-45F2-947D-296C2B3B3B9A}"/>
              </a:ext>
            </a:extLst>
          </p:cNvPr>
          <p:cNvGrpSpPr/>
          <p:nvPr/>
        </p:nvGrpSpPr>
        <p:grpSpPr>
          <a:xfrm>
            <a:off x="3400680" y="4405952"/>
            <a:ext cx="1046248" cy="616893"/>
            <a:chOff x="9117601" y="1599941"/>
            <a:chExt cx="1025826" cy="604852"/>
          </a:xfrm>
          <a:solidFill>
            <a:schemeClr val="bg1">
              <a:lumMod val="95000"/>
            </a:schemeClr>
          </a:solidFill>
        </p:grpSpPr>
        <p:sp>
          <p:nvSpPr>
            <p:cNvPr id="62" name="Rectangle 61">
              <a:extLst>
                <a:ext uri="{FF2B5EF4-FFF2-40B4-BE49-F238E27FC236}">
                  <a16:creationId xmlns:a16="http://schemas.microsoft.com/office/drawing/2014/main" id="{4DF5551E-388F-4848-AE61-9827E74E63A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3" name="Rectangle 62">
              <a:extLst>
                <a:ext uri="{FF2B5EF4-FFF2-40B4-BE49-F238E27FC236}">
                  <a16:creationId xmlns:a16="http://schemas.microsoft.com/office/drawing/2014/main" id="{03ACFE82-1DFE-4503-81C7-54A01A4269C7}"/>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4" name="Rectangle 63">
              <a:extLst>
                <a:ext uri="{FF2B5EF4-FFF2-40B4-BE49-F238E27FC236}">
                  <a16:creationId xmlns:a16="http://schemas.microsoft.com/office/drawing/2014/main" id="{D0B123A7-44A0-473D-AAFA-C187E165205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65" name="Group 64">
            <a:extLst>
              <a:ext uri="{FF2B5EF4-FFF2-40B4-BE49-F238E27FC236}">
                <a16:creationId xmlns:a16="http://schemas.microsoft.com/office/drawing/2014/main" id="{2D51E1C8-D2C5-4D31-8492-B421C05F022A}"/>
              </a:ext>
            </a:extLst>
          </p:cNvPr>
          <p:cNvGrpSpPr/>
          <p:nvPr/>
        </p:nvGrpSpPr>
        <p:grpSpPr>
          <a:xfrm>
            <a:off x="4406409" y="5426723"/>
            <a:ext cx="1046248" cy="616893"/>
            <a:chOff x="9117601" y="1599941"/>
            <a:chExt cx="1025826" cy="604852"/>
          </a:xfrm>
          <a:solidFill>
            <a:schemeClr val="bg1">
              <a:lumMod val="95000"/>
            </a:schemeClr>
          </a:solidFill>
        </p:grpSpPr>
        <p:sp>
          <p:nvSpPr>
            <p:cNvPr id="66" name="Rectangle 65">
              <a:extLst>
                <a:ext uri="{FF2B5EF4-FFF2-40B4-BE49-F238E27FC236}">
                  <a16:creationId xmlns:a16="http://schemas.microsoft.com/office/drawing/2014/main" id="{1FE97F40-EC8D-4870-A1AE-7D6EA4D166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7" name="Rectangle 66">
              <a:extLst>
                <a:ext uri="{FF2B5EF4-FFF2-40B4-BE49-F238E27FC236}">
                  <a16:creationId xmlns:a16="http://schemas.microsoft.com/office/drawing/2014/main" id="{5C7C1537-AFA7-4EAF-8327-C3B471FB35E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8" name="Rectangle 67">
              <a:extLst>
                <a:ext uri="{FF2B5EF4-FFF2-40B4-BE49-F238E27FC236}">
                  <a16:creationId xmlns:a16="http://schemas.microsoft.com/office/drawing/2014/main" id="{AB33147A-A8D5-4984-8879-19C205E8CEB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69" name="Rectangle 68">
            <a:extLst>
              <a:ext uri="{FF2B5EF4-FFF2-40B4-BE49-F238E27FC236}">
                <a16:creationId xmlns:a16="http://schemas.microsoft.com/office/drawing/2014/main" id="{56B72850-A699-405B-A419-4EF39CAF3319}"/>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70" name="Straight Connector 69">
            <a:extLst>
              <a:ext uri="{FF2B5EF4-FFF2-40B4-BE49-F238E27FC236}">
                <a16:creationId xmlns:a16="http://schemas.microsoft.com/office/drawing/2014/main" id="{B7A92A10-761A-48CD-AE67-44750744E1BB}"/>
              </a:ext>
            </a:extLst>
          </p:cNvPr>
          <p:cNvCxnSpPr>
            <a:cxnSpLocks/>
          </p:cNvCxnSpPr>
          <p:nvPr/>
        </p:nvCxnSpPr>
        <p:spPr>
          <a:xfrm>
            <a:off x="2645969" y="2737334"/>
            <a:ext cx="330638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2" name="Left Bracket 71">
            <a:extLst>
              <a:ext uri="{FF2B5EF4-FFF2-40B4-BE49-F238E27FC236}">
                <a16:creationId xmlns:a16="http://schemas.microsoft.com/office/drawing/2014/main" id="{4C453326-79DC-4088-B7F3-6750EA706624}"/>
              </a:ext>
            </a:extLst>
          </p:cNvPr>
          <p:cNvSpPr/>
          <p:nvPr/>
        </p:nvSpPr>
        <p:spPr>
          <a:xfrm>
            <a:off x="5952352" y="1869650"/>
            <a:ext cx="109344" cy="434324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pic>
        <p:nvPicPr>
          <p:cNvPr id="4" name="Picture 3">
            <a:extLst>
              <a:ext uri="{FF2B5EF4-FFF2-40B4-BE49-F238E27FC236}">
                <a16:creationId xmlns:a16="http://schemas.microsoft.com/office/drawing/2014/main" id="{8783241D-C0B4-4601-B61B-C27D21C84C31}"/>
              </a:ext>
            </a:extLst>
          </p:cNvPr>
          <p:cNvPicPr>
            <a:picLocks noChangeAspect="1"/>
          </p:cNvPicPr>
          <p:nvPr/>
        </p:nvPicPr>
        <p:blipFill rotWithShape="1">
          <a:blip r:embed="rId3"/>
          <a:srcRect b="30033"/>
          <a:stretch/>
        </p:blipFill>
        <p:spPr>
          <a:xfrm>
            <a:off x="6074711" y="1869650"/>
            <a:ext cx="5296674" cy="4388618"/>
          </a:xfrm>
          <a:prstGeom prst="rect">
            <a:avLst/>
          </a:prstGeom>
        </p:spPr>
      </p:pic>
    </p:spTree>
    <p:extLst>
      <p:ext uri="{BB962C8B-B14F-4D97-AF65-F5344CB8AC3E}">
        <p14:creationId xmlns:p14="http://schemas.microsoft.com/office/powerpoint/2010/main" val="66782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Database Resources</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3" y="3301410"/>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37" name="Group 36">
            <a:extLst>
              <a:ext uri="{FF2B5EF4-FFF2-40B4-BE49-F238E27FC236}">
                <a16:creationId xmlns:a16="http://schemas.microsoft.com/office/drawing/2014/main" id="{97A2C508-FF97-4030-9CB9-200F0D67EA83}"/>
              </a:ext>
            </a:extLst>
          </p:cNvPr>
          <p:cNvGrpSpPr/>
          <p:nvPr/>
        </p:nvGrpSpPr>
        <p:grpSpPr>
          <a:xfrm>
            <a:off x="4479795" y="5297762"/>
            <a:ext cx="1046248" cy="616893"/>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F6878BC6-839C-412E-A4BE-AB4C1D366A2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9" name="Rectangle 38">
              <a:extLst>
                <a:ext uri="{FF2B5EF4-FFF2-40B4-BE49-F238E27FC236}">
                  <a16:creationId xmlns:a16="http://schemas.microsoft.com/office/drawing/2014/main" id="{E613AF01-B700-4951-82FB-C73CFE972AE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0" name="Rectangle 39">
              <a:extLst>
                <a:ext uri="{FF2B5EF4-FFF2-40B4-BE49-F238E27FC236}">
                  <a16:creationId xmlns:a16="http://schemas.microsoft.com/office/drawing/2014/main" id="{653C0688-D15E-49C3-889D-F2CC455F5F9B}"/>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cxnSp>
        <p:nvCxnSpPr>
          <p:cNvPr id="49" name="Connector: Elbow 48">
            <a:extLst>
              <a:ext uri="{FF2B5EF4-FFF2-40B4-BE49-F238E27FC236}">
                <a16:creationId xmlns:a16="http://schemas.microsoft.com/office/drawing/2014/main" id="{567B1381-7FA7-49C1-9927-3B4C68F7F033}"/>
              </a:ext>
            </a:extLst>
          </p:cNvPr>
          <p:cNvCxnSpPr>
            <a:cxnSpLocks/>
            <a:endCxn id="40" idx="1"/>
          </p:cNvCxnSpPr>
          <p:nvPr/>
        </p:nvCxnSpPr>
        <p:spPr>
          <a:xfrm rot="16200000" flipH="1">
            <a:off x="3819501" y="5010393"/>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grpSp>
        <p:nvGrpSpPr>
          <p:cNvPr id="92" name="Group 91">
            <a:extLst>
              <a:ext uri="{FF2B5EF4-FFF2-40B4-BE49-F238E27FC236}">
                <a16:creationId xmlns:a16="http://schemas.microsoft.com/office/drawing/2014/main" id="{6491F201-27BB-449E-85D1-B3FF9BB52C38}"/>
              </a:ext>
            </a:extLst>
          </p:cNvPr>
          <p:cNvGrpSpPr/>
          <p:nvPr/>
        </p:nvGrpSpPr>
        <p:grpSpPr>
          <a:xfrm>
            <a:off x="6407619" y="5297764"/>
            <a:ext cx="1046248" cy="616893"/>
            <a:chOff x="9117601" y="1599941"/>
            <a:chExt cx="1025826" cy="604852"/>
          </a:xfrm>
          <a:solidFill>
            <a:schemeClr val="bg1">
              <a:lumMod val="95000"/>
            </a:schemeClr>
          </a:solidFill>
        </p:grpSpPr>
        <p:sp>
          <p:nvSpPr>
            <p:cNvPr id="93" name="Rectangle 92">
              <a:extLst>
                <a:ext uri="{FF2B5EF4-FFF2-40B4-BE49-F238E27FC236}">
                  <a16:creationId xmlns:a16="http://schemas.microsoft.com/office/drawing/2014/main" id="{71B60882-ECA5-420D-AAB9-6608227545E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4" name="Rectangle 93">
              <a:extLst>
                <a:ext uri="{FF2B5EF4-FFF2-40B4-BE49-F238E27FC236}">
                  <a16:creationId xmlns:a16="http://schemas.microsoft.com/office/drawing/2014/main" id="{EA8359EA-F464-4BD9-9775-9CEC2F0B9C2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5" name="Rectangle 94">
              <a:extLst>
                <a:ext uri="{FF2B5EF4-FFF2-40B4-BE49-F238E27FC236}">
                  <a16:creationId xmlns:a16="http://schemas.microsoft.com/office/drawing/2014/main" id="{BBECBCEE-F092-4CD7-8722-4FB507C498B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cxnSp>
        <p:nvCxnSpPr>
          <p:cNvPr id="96" name="Connector: Elbow 95">
            <a:extLst>
              <a:ext uri="{FF2B5EF4-FFF2-40B4-BE49-F238E27FC236}">
                <a16:creationId xmlns:a16="http://schemas.microsoft.com/office/drawing/2014/main" id="{6DB84155-C2AA-4A9C-A499-A828DAFAE26E}"/>
              </a:ext>
            </a:extLst>
          </p:cNvPr>
          <p:cNvCxnSpPr>
            <a:cxnSpLocks/>
            <a:endCxn id="95" idx="1"/>
          </p:cNvCxnSpPr>
          <p:nvPr/>
        </p:nvCxnSpPr>
        <p:spPr>
          <a:xfrm rot="16200000" flipH="1">
            <a:off x="5747324" y="5010395"/>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Tree>
    <p:extLst>
      <p:ext uri="{BB962C8B-B14F-4D97-AF65-F5344CB8AC3E}">
        <p14:creationId xmlns:p14="http://schemas.microsoft.com/office/powerpoint/2010/main" val="343034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Containers</a:t>
            </a:r>
          </a:p>
        </p:txBody>
      </p:sp>
      <p:sp>
        <p:nvSpPr>
          <p:cNvPr id="33" name="Rectangle 32">
            <a:extLst>
              <a:ext uri="{FF2B5EF4-FFF2-40B4-BE49-F238E27FC236}">
                <a16:creationId xmlns:a16="http://schemas.microsoft.com/office/drawing/2014/main" id="{E811905F-3D02-43DD-9BB7-E81A2823A323}"/>
              </a:ext>
            </a:extLst>
          </p:cNvPr>
          <p:cNvSpPr/>
          <p:nvPr/>
        </p:nvSpPr>
        <p:spPr>
          <a:xfrm>
            <a:off x="3312541" y="4322182"/>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spTree>
    <p:extLst>
      <p:ext uri="{BB962C8B-B14F-4D97-AF65-F5344CB8AC3E}">
        <p14:creationId xmlns:p14="http://schemas.microsoft.com/office/powerpoint/2010/main" val="29467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 Level Resources</a:t>
            </a:r>
          </a:p>
        </p:txBody>
      </p:sp>
      <p:sp>
        <p:nvSpPr>
          <p:cNvPr id="33" name="Rectangle 32">
            <a:extLst>
              <a:ext uri="{FF2B5EF4-FFF2-40B4-BE49-F238E27FC236}">
                <a16:creationId xmlns:a16="http://schemas.microsoft.com/office/drawing/2014/main" id="{E811905F-3D02-43DD-9BB7-E81A2823A323}"/>
              </a:ext>
            </a:extLst>
          </p:cNvPr>
          <p:cNvSpPr/>
          <p:nvPr/>
        </p:nvSpPr>
        <p:spPr>
          <a:xfrm>
            <a:off x="4257090"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grpSp>
        <p:nvGrpSpPr>
          <p:cNvPr id="57" name="Group 56">
            <a:extLst>
              <a:ext uri="{FF2B5EF4-FFF2-40B4-BE49-F238E27FC236}">
                <a16:creationId xmlns:a16="http://schemas.microsoft.com/office/drawing/2014/main" id="{F835EFA8-157F-40CE-A94A-7F936C1B58B5}"/>
              </a:ext>
            </a:extLst>
          </p:cNvPr>
          <p:cNvGrpSpPr/>
          <p:nvPr/>
        </p:nvGrpSpPr>
        <p:grpSpPr>
          <a:xfrm>
            <a:off x="10232503" y="5407773"/>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949B624A-EF1E-41A7-BD7D-4810BF0EF7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59" name="Rectangle 58">
              <a:extLst>
                <a:ext uri="{FF2B5EF4-FFF2-40B4-BE49-F238E27FC236}">
                  <a16:creationId xmlns:a16="http://schemas.microsoft.com/office/drawing/2014/main" id="{72823EC8-FD2D-4080-95DF-B14692E517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60" name="Rectangle 59">
              <a:extLst>
                <a:ext uri="{FF2B5EF4-FFF2-40B4-BE49-F238E27FC236}">
                  <a16:creationId xmlns:a16="http://schemas.microsoft.com/office/drawing/2014/main" id="{D11C14C6-9920-4BD0-8850-219BD86A4E5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chemeClr val="tx1"/>
                  </a:solidFill>
                  <a:latin typeface="Segoe UI Semilight"/>
                  <a:cs typeface="Segoe UI Light" panose="020B0502040204020203" pitchFamily="34" charset="0"/>
                </a:rPr>
                <a:t>Conflict</a:t>
              </a:r>
            </a:p>
          </p:txBody>
        </p:sp>
      </p:grpSp>
      <p:grpSp>
        <p:nvGrpSpPr>
          <p:cNvPr id="61" name="Group 60">
            <a:extLst>
              <a:ext uri="{FF2B5EF4-FFF2-40B4-BE49-F238E27FC236}">
                <a16:creationId xmlns:a16="http://schemas.microsoft.com/office/drawing/2014/main" id="{29F4E4E8-5142-40D5-B021-BAEA49686A07}"/>
              </a:ext>
            </a:extLst>
          </p:cNvPr>
          <p:cNvGrpSpPr/>
          <p:nvPr/>
        </p:nvGrpSpPr>
        <p:grpSpPr>
          <a:xfrm>
            <a:off x="3862624" y="5022844"/>
            <a:ext cx="5959604" cy="1016035"/>
            <a:chOff x="3786366" y="4924804"/>
            <a:chExt cx="5843279" cy="996203"/>
          </a:xfrm>
        </p:grpSpPr>
        <p:grpSp>
          <p:nvGrpSpPr>
            <p:cNvPr id="62" name="Group 61">
              <a:extLst>
                <a:ext uri="{FF2B5EF4-FFF2-40B4-BE49-F238E27FC236}">
                  <a16:creationId xmlns:a16="http://schemas.microsoft.com/office/drawing/2014/main" id="{ECC5959D-138E-4CBE-80A5-50E87D0C7E6D}"/>
                </a:ext>
              </a:extLst>
            </p:cNvPr>
            <p:cNvGrpSpPr/>
            <p:nvPr/>
          </p:nvGrpSpPr>
          <p:grpSpPr>
            <a:xfrm>
              <a:off x="5747631" y="5316155"/>
              <a:ext cx="1025826" cy="604852"/>
              <a:chOff x="9117601" y="1599941"/>
              <a:chExt cx="1025826" cy="604852"/>
            </a:xfrm>
            <a:solidFill>
              <a:schemeClr val="tx1"/>
            </a:solidFill>
          </p:grpSpPr>
          <p:sp>
            <p:nvSpPr>
              <p:cNvPr id="75" name="Rectangle 74">
                <a:extLst>
                  <a:ext uri="{FF2B5EF4-FFF2-40B4-BE49-F238E27FC236}">
                    <a16:creationId xmlns:a16="http://schemas.microsoft.com/office/drawing/2014/main" id="{8E56A46B-0C26-4B0D-A992-691C18FD8240}"/>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6" name="Rectangle 75">
                <a:extLst>
                  <a:ext uri="{FF2B5EF4-FFF2-40B4-BE49-F238E27FC236}">
                    <a16:creationId xmlns:a16="http://schemas.microsoft.com/office/drawing/2014/main" id="{7DE52621-6134-4707-B59F-6D5376894A8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7" name="Rectangle 76">
                <a:extLst>
                  <a:ext uri="{FF2B5EF4-FFF2-40B4-BE49-F238E27FC236}">
                    <a16:creationId xmlns:a16="http://schemas.microsoft.com/office/drawing/2014/main" id="{354EE607-9F61-423C-BDD7-D549224ECDB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Sproc</a:t>
                </a:r>
              </a:p>
            </p:txBody>
          </p:sp>
        </p:grpSp>
        <p:grpSp>
          <p:nvGrpSpPr>
            <p:cNvPr id="63" name="Group 62">
              <a:extLst>
                <a:ext uri="{FF2B5EF4-FFF2-40B4-BE49-F238E27FC236}">
                  <a16:creationId xmlns:a16="http://schemas.microsoft.com/office/drawing/2014/main" id="{D9BE637A-1463-4153-82F8-8EE42115B5F1}"/>
                </a:ext>
              </a:extLst>
            </p:cNvPr>
            <p:cNvGrpSpPr/>
            <p:nvPr/>
          </p:nvGrpSpPr>
          <p:grpSpPr>
            <a:xfrm>
              <a:off x="7175725" y="5311510"/>
              <a:ext cx="1025826" cy="604852"/>
              <a:chOff x="9117601" y="1599941"/>
              <a:chExt cx="1025826" cy="604852"/>
            </a:xfrm>
            <a:solidFill>
              <a:schemeClr val="tx1"/>
            </a:solidFill>
          </p:grpSpPr>
          <p:sp>
            <p:nvSpPr>
              <p:cNvPr id="71" name="Rectangle 70">
                <a:extLst>
                  <a:ext uri="{FF2B5EF4-FFF2-40B4-BE49-F238E27FC236}">
                    <a16:creationId xmlns:a16="http://schemas.microsoft.com/office/drawing/2014/main" id="{3AD62161-E1F3-4C36-AD10-C8D31C85EE86}"/>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2" name="Rectangle 71">
                <a:extLst>
                  <a:ext uri="{FF2B5EF4-FFF2-40B4-BE49-F238E27FC236}">
                    <a16:creationId xmlns:a16="http://schemas.microsoft.com/office/drawing/2014/main" id="{4798DA66-968F-4C11-974B-45D9982380C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3" name="Rectangle 72">
                <a:extLst>
                  <a:ext uri="{FF2B5EF4-FFF2-40B4-BE49-F238E27FC236}">
                    <a16:creationId xmlns:a16="http://schemas.microsoft.com/office/drawing/2014/main" id="{774A6FBE-7C44-4A84-BD97-CF8C2DB789F1}"/>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Trigger</a:t>
                </a:r>
              </a:p>
            </p:txBody>
          </p:sp>
        </p:grpSp>
        <p:grpSp>
          <p:nvGrpSpPr>
            <p:cNvPr id="64" name="Group 63">
              <a:extLst>
                <a:ext uri="{FF2B5EF4-FFF2-40B4-BE49-F238E27FC236}">
                  <a16:creationId xmlns:a16="http://schemas.microsoft.com/office/drawing/2014/main" id="{1AB8EE09-30D2-4C15-AD3F-71F1313FE597}"/>
                </a:ext>
              </a:extLst>
            </p:cNvPr>
            <p:cNvGrpSpPr/>
            <p:nvPr/>
          </p:nvGrpSpPr>
          <p:grpSpPr>
            <a:xfrm>
              <a:off x="8603819" y="5306865"/>
              <a:ext cx="1025826" cy="604852"/>
              <a:chOff x="9117601" y="1599941"/>
              <a:chExt cx="1025826" cy="604852"/>
            </a:xfrm>
            <a:solidFill>
              <a:schemeClr val="tx1"/>
            </a:solidFill>
          </p:grpSpPr>
          <p:sp>
            <p:nvSpPr>
              <p:cNvPr id="68" name="Rectangle 67">
                <a:extLst>
                  <a:ext uri="{FF2B5EF4-FFF2-40B4-BE49-F238E27FC236}">
                    <a16:creationId xmlns:a16="http://schemas.microsoft.com/office/drawing/2014/main" id="{F1F5751C-C763-437D-879C-D266F82A98A5}"/>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69" name="Rectangle 68">
                <a:extLst>
                  <a:ext uri="{FF2B5EF4-FFF2-40B4-BE49-F238E27FC236}">
                    <a16:creationId xmlns:a16="http://schemas.microsoft.com/office/drawing/2014/main" id="{1465FAE9-53B7-4CE6-8AE1-1BC5B6A6E36A}"/>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0" name="Rectangle 69">
                <a:extLst>
                  <a:ext uri="{FF2B5EF4-FFF2-40B4-BE49-F238E27FC236}">
                    <a16:creationId xmlns:a16="http://schemas.microsoft.com/office/drawing/2014/main" id="{0D6CA8EF-B3E2-49DC-B312-C557D12020E9}"/>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UDF</a:t>
                </a:r>
              </a:p>
            </p:txBody>
          </p:sp>
        </p:grpSp>
        <p:cxnSp>
          <p:nvCxnSpPr>
            <p:cNvPr id="65" name="Connector: Elbow 64">
              <a:extLst>
                <a:ext uri="{FF2B5EF4-FFF2-40B4-BE49-F238E27FC236}">
                  <a16:creationId xmlns:a16="http://schemas.microsoft.com/office/drawing/2014/main" id="{632BA2E3-6B33-4DAE-BCB9-51359C4EA4F3}"/>
                </a:ext>
              </a:extLst>
            </p:cNvPr>
            <p:cNvCxnSpPr>
              <a:cxnSpLocks/>
              <a:stCxn id="50" idx="2"/>
              <a:endCxn id="75"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D20B0BC6-CA14-4376-AF0E-910198A942DC}"/>
                </a:ext>
              </a:extLst>
            </p:cNvPr>
            <p:cNvCxnSpPr>
              <a:cxnSpLocks/>
              <a:stCxn id="50" idx="2"/>
              <a:endCxn id="71"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5A6A9A21-4E98-4C40-89F9-3DA0D145E128}"/>
                </a:ext>
              </a:extLst>
            </p:cNvPr>
            <p:cNvCxnSpPr>
              <a:cxnSpLocks/>
              <a:stCxn id="50" idx="2"/>
              <a:endCxn id="6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78" name="Connector: Elbow 77">
            <a:extLst>
              <a:ext uri="{FF2B5EF4-FFF2-40B4-BE49-F238E27FC236}">
                <a16:creationId xmlns:a16="http://schemas.microsoft.com/office/drawing/2014/main" id="{23C77C56-966C-4306-BB7F-99D3ADEA65E6}"/>
              </a:ext>
            </a:extLst>
          </p:cNvPr>
          <p:cNvCxnSpPr>
            <a:cxnSpLocks/>
            <a:stCxn id="50" idx="2"/>
            <a:endCxn id="58" idx="0"/>
          </p:cNvCxnSpPr>
          <p:nvPr/>
        </p:nvCxnSpPr>
        <p:spPr>
          <a:xfrm rot="16200000" flipH="1">
            <a:off x="7147252" y="1738217"/>
            <a:ext cx="384928" cy="695418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56F59725-1AFD-4B6E-8DCC-A1DB4E7AC301}"/>
              </a:ext>
            </a:extLst>
          </p:cNvPr>
          <p:cNvSpPr/>
          <p:nvPr/>
        </p:nvSpPr>
        <p:spPr>
          <a:xfrm>
            <a:off x="5698916" y="5342953"/>
            <a:ext cx="4287328"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80" name="Rectangle 79">
            <a:extLst>
              <a:ext uri="{FF2B5EF4-FFF2-40B4-BE49-F238E27FC236}">
                <a16:creationId xmlns:a16="http://schemas.microsoft.com/office/drawing/2014/main" id="{0CB625D1-5E28-4664-8996-6EFB54F5A5FC}"/>
              </a:ext>
            </a:extLst>
          </p:cNvPr>
          <p:cNvSpPr/>
          <p:nvPr/>
        </p:nvSpPr>
        <p:spPr>
          <a:xfrm>
            <a:off x="10083185"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Tree>
    <p:extLst>
      <p:ext uri="{BB962C8B-B14F-4D97-AF65-F5344CB8AC3E}">
        <p14:creationId xmlns:p14="http://schemas.microsoft.com/office/powerpoint/2010/main" val="3630482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79"/>
                                        </p:tgtEl>
                                      </p:cBhvr>
                                    </p:animEffect>
                                    <p:set>
                                      <p:cBhvr>
                                        <p:cTn id="18" dur="1" fill="hold">
                                          <p:stCondLst>
                                            <p:cond delay="499"/>
                                          </p:stCondLst>
                                        </p:cTn>
                                        <p:tgtEl>
                                          <p:spTgt spid="7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9" grpId="0" animBg="1"/>
      <p:bldP spid="79" grpId="1" animBg="1"/>
      <p:bldP spid="80" grpId="0" animBg="1"/>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285</TotalTime>
  <Words>3244</Words>
  <Application>Microsoft Office PowerPoint</Application>
  <PresentationFormat>Custom</PresentationFormat>
  <Paragraphs>549</Paragraphs>
  <Slides>36</Slides>
  <Notes>34</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36</vt:i4>
      </vt:variant>
    </vt:vector>
  </HeadingPairs>
  <TitlesOfParts>
    <vt:vector size="52" baseType="lpstr">
      <vt:lpstr>Arial</vt:lpstr>
      <vt:lpstr>Calibri</vt:lpstr>
      <vt:lpstr>Calibri Light</vt:lpstr>
      <vt:lpstr>Cascadia Code</vt:lpstr>
      <vt:lpstr>Consolas</vt:lpstr>
      <vt:lpstr>Nimbus Roman No9 L</vt:lpstr>
      <vt:lpstr>Segoe UI</vt:lpstr>
      <vt:lpstr>Segoe UI Light</vt:lpstr>
      <vt:lpstr>Segoe UI Semibold</vt:lpstr>
      <vt:lpstr>Segoe UI Semilight</vt:lpstr>
      <vt:lpstr>Wingdings</vt:lpstr>
      <vt:lpstr>Dynamics 365</vt:lpstr>
      <vt:lpstr>1_WHITE TEMPLATE</vt:lpstr>
      <vt:lpstr>White Template</vt:lpstr>
      <vt:lpstr>1_9-51052_Microsoft_Ready_Template_Light</vt:lpstr>
      <vt:lpstr>Office Theme</vt:lpstr>
      <vt:lpstr>Azure Cosmos DB </vt:lpstr>
      <vt:lpstr>Agenda</vt:lpstr>
      <vt:lpstr>Resource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lpstr>Throughput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2021-06-17T17:48:49Z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